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329" r:id="rId5"/>
    <p:sldId id="256" r:id="rId6"/>
    <p:sldId id="336" r:id="rId7"/>
    <p:sldId id="361" r:id="rId8"/>
    <p:sldId id="262" r:id="rId9"/>
    <p:sldId id="360" r:id="rId10"/>
    <p:sldId id="298" r:id="rId11"/>
    <p:sldId id="300" r:id="rId12"/>
    <p:sldId id="302" r:id="rId13"/>
    <p:sldId id="346" r:id="rId14"/>
    <p:sldId id="350" r:id="rId15"/>
    <p:sldId id="327" r:id="rId16"/>
    <p:sldId id="363" r:id="rId17"/>
    <p:sldId id="260" r:id="rId18"/>
    <p:sldId id="317" r:id="rId19"/>
    <p:sldId id="321" r:id="rId20"/>
    <p:sldId id="339" r:id="rId21"/>
    <p:sldId id="318" r:id="rId22"/>
    <p:sldId id="319" r:id="rId23"/>
    <p:sldId id="351" r:id="rId24"/>
    <p:sldId id="312" r:id="rId25"/>
    <p:sldId id="352" r:id="rId26"/>
    <p:sldId id="353" r:id="rId27"/>
    <p:sldId id="297" r:id="rId28"/>
    <p:sldId id="362" r:id="rId29"/>
    <p:sldId id="335" r:id="rId30"/>
    <p:sldId id="364" r:id="rId31"/>
    <p:sldId id="258" r:id="rId32"/>
  </p:sldIdLst>
  <p:sldSz cx="12192000" cy="6858000"/>
  <p:notesSz cx="7004050" cy="929005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6" userDrawn="1">
          <p15:clr>
            <a:srgbClr val="A4A3A4"/>
          </p15:clr>
        </p15:guide>
        <p15:guide id="2" pos="220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64"/>
    <a:srgbClr val="B81237"/>
    <a:srgbClr val="74A26E"/>
    <a:srgbClr val="95B890"/>
    <a:srgbClr val="BAD1B7"/>
    <a:srgbClr val="55A51C"/>
    <a:srgbClr val="0F004E"/>
    <a:srgbClr val="0058A9"/>
    <a:srgbClr val="0033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C8C7DF-F954-67BB-FA3C-2C607366B475}" v="47" dt="2020-11-03T16:35:45.519"/>
    <p1510:client id="{286C6B6A-4B26-B680-E702-E3F389747F0F}" v="422" dt="2020-11-03T16:25:19.653"/>
    <p1510:client id="{2DB85F08-8508-CCFD-C48B-AA7618A33783}" v="3" dt="2020-11-03T16:01:47.885"/>
    <p1510:client id="{3FEE09F2-F506-45B3-BD72-C48265EED12A}" v="5" dt="2020-11-02T19:58:55.073"/>
    <p1510:client id="{412A324D-303D-1902-0350-9694173D9DA6}" v="247" dt="2020-10-29T22:31:42.920"/>
    <p1510:client id="{51FFBF9C-88B7-7FDF-DD40-F0FC53320348}" v="2" dt="2020-10-30T20:13:42.686"/>
    <p1510:client id="{6408734A-CD5C-40CF-AA8C-C21668CBED0F}" v="1074" dt="2020-11-02T23:49:17.205"/>
    <p1510:client id="{7B71B6B2-7DFD-7846-03B9-87BF705F401D}" v="11" dt="2020-11-03T22:01:04.782"/>
    <p1510:client id="{9DE2A1A0-6B40-E924-38A2-CA15D55419AE}" v="486" dt="2020-07-16T23:19:30.867"/>
    <p1510:client id="{9F92B5AB-7BC0-4F46-B9B1-1824A245AAC0}" v="742" dt="2020-11-02T23:06:13.522"/>
    <p1510:client id="{AC95D586-AD81-6E64-FFF5-F0D9A90B57D4}" v="2869" dt="2020-11-02T23:51:07.864"/>
    <p1510:client id="{B0131BF9-F283-296C-9103-709A822F489E}" v="192" dt="2020-11-03T00:13:39.193"/>
    <p1510:client id="{B0EB4F3C-8807-8C42-BDF4-A1054D5C64A4}" v="192" dt="2020-10-29T23:22:29.001"/>
    <p1510:client id="{B11DA02E-1BE3-7123-9FA7-EA8008D4AB99}" v="12" dt="2020-11-03T20:57:56.193"/>
    <p1510:client id="{B1B8DD07-3D54-438C-3E46-EE24C60C078B}" v="315" dt="2020-11-03T00:24:39.149"/>
    <p1510:client id="{B54C6D3E-CE3F-8C59-C2E9-DE17A3AA0196}" v="114" dt="2020-11-03T20:13:52.534"/>
    <p1510:client id="{C8CC7541-5427-CDAF-2882-1BF45B6E7F19}" v="6" dt="2020-11-03T00:09:09.121"/>
    <p1510:client id="{E9581883-AD6A-0F28-E3AD-DED5D3CD2B44}" v="2663" dt="2020-11-02T19:35:55.302"/>
    <p1510:client id="{ECC367F8-1836-10CF-B2D9-7362ADA58445}" v="657" dt="2020-11-02T23:47:03.180"/>
    <p1510:client id="{F75B86BE-BE56-8C61-48E2-A08E88ABA3E2}" v="35" dt="2020-10-31T00:00:39.0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guide orient="horz" pos="2926"/>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mos, Dara" userId="S::dararamos@whccd.edu::6188f850-3086-4ffd-98ea-82aa990775f4" providerId="AD" clId="Web-{B11DA02E-1BE3-7123-9FA7-EA8008D4AB99}"/>
    <pc:docChg chg="modSld">
      <pc:chgData name="Ramos, Dara" userId="S::dararamos@whccd.edu::6188f850-3086-4ffd-98ea-82aa990775f4" providerId="AD" clId="Web-{B11DA02E-1BE3-7123-9FA7-EA8008D4AB99}" dt="2020-11-03T20:57:54.600" v="10" actId="20577"/>
      <pc:docMkLst>
        <pc:docMk/>
      </pc:docMkLst>
      <pc:sldChg chg="modSp">
        <pc:chgData name="Ramos, Dara" userId="S::dararamos@whccd.edu::6188f850-3086-4ffd-98ea-82aa990775f4" providerId="AD" clId="Web-{B11DA02E-1BE3-7123-9FA7-EA8008D4AB99}" dt="2020-11-03T20:57:54.600" v="10" actId="20577"/>
        <pc:sldMkLst>
          <pc:docMk/>
          <pc:sldMk cId="3455287673" sldId="351"/>
        </pc:sldMkLst>
        <pc:spChg chg="mod">
          <ac:chgData name="Ramos, Dara" userId="S::dararamos@whccd.edu::6188f850-3086-4ffd-98ea-82aa990775f4" providerId="AD" clId="Web-{B11DA02E-1BE3-7123-9FA7-EA8008D4AB99}" dt="2020-11-03T20:57:54.600" v="10" actId="20577"/>
          <ac:spMkLst>
            <pc:docMk/>
            <pc:sldMk cId="3455287673" sldId="351"/>
            <ac:spMk id="2" creationId="{0B729213-97CF-4B79-B0E2-49E2945DD0F2}"/>
          </ac:spMkLst>
        </pc:spChg>
      </pc:sldChg>
    </pc:docChg>
  </pc:docChgLst>
  <pc:docChgLst>
    <pc:chgData name="Ramos, Dara" userId="S::dararamos@whccd.edu::6188f850-3086-4ffd-98ea-82aa990775f4" providerId="AD" clId="Web-{AC95D586-AD81-6E64-FFF5-F0D9A90B57D4}"/>
    <pc:docChg chg="addSld delSld modSld sldOrd">
      <pc:chgData name="Ramos, Dara" userId="S::dararamos@whccd.edu::6188f850-3086-4ffd-98ea-82aa990775f4" providerId="AD" clId="Web-{AC95D586-AD81-6E64-FFF5-F0D9A90B57D4}" dt="2020-11-02T23:51:07.864" v="2667"/>
      <pc:docMkLst>
        <pc:docMk/>
      </pc:docMkLst>
      <pc:sldChg chg="addSp delSp modSp">
        <pc:chgData name="Ramos, Dara" userId="S::dararamos@whccd.edu::6188f850-3086-4ffd-98ea-82aa990775f4" providerId="AD" clId="Web-{AC95D586-AD81-6E64-FFF5-F0D9A90B57D4}" dt="2020-11-02T21:23:37.720" v="103" actId="1076"/>
        <pc:sldMkLst>
          <pc:docMk/>
          <pc:sldMk cId="4161193096" sldId="283"/>
        </pc:sldMkLst>
        <pc:spChg chg="mod">
          <ac:chgData name="Ramos, Dara" userId="S::dararamos@whccd.edu::6188f850-3086-4ffd-98ea-82aa990775f4" providerId="AD" clId="Web-{AC95D586-AD81-6E64-FFF5-F0D9A90B57D4}" dt="2020-11-02T21:23:37.720" v="103" actId="1076"/>
          <ac:spMkLst>
            <pc:docMk/>
            <pc:sldMk cId="4161193096" sldId="283"/>
            <ac:spMk id="9" creationId="{FB76776A-618A-4932-BC42-4515B1B0E184}"/>
          </ac:spMkLst>
        </pc:spChg>
        <pc:picChg chg="add mod ord modCrop">
          <ac:chgData name="Ramos, Dara" userId="S::dararamos@whccd.edu::6188f850-3086-4ffd-98ea-82aa990775f4" providerId="AD" clId="Web-{AC95D586-AD81-6E64-FFF5-F0D9A90B57D4}" dt="2020-11-02T21:23:27.407" v="101"/>
          <ac:picMkLst>
            <pc:docMk/>
            <pc:sldMk cId="4161193096" sldId="283"/>
            <ac:picMk id="4" creationId="{B3011BD5-87F1-437A-8893-350FB55B28B1}"/>
          </ac:picMkLst>
        </pc:picChg>
        <pc:picChg chg="mod">
          <ac:chgData name="Ramos, Dara" userId="S::dararamos@whccd.edu::6188f850-3086-4ffd-98ea-82aa990775f4" providerId="AD" clId="Web-{AC95D586-AD81-6E64-FFF5-F0D9A90B57D4}" dt="2020-11-02T21:23:30.048" v="102" actId="1076"/>
          <ac:picMkLst>
            <pc:docMk/>
            <pc:sldMk cId="4161193096" sldId="283"/>
            <ac:picMk id="5" creationId="{B78668C2-0A7F-4D58-B7A3-9E7E2B930026}"/>
          </ac:picMkLst>
        </pc:picChg>
        <pc:picChg chg="del mod">
          <ac:chgData name="Ramos, Dara" userId="S::dararamos@whccd.edu::6188f850-3086-4ffd-98ea-82aa990775f4" providerId="AD" clId="Web-{AC95D586-AD81-6E64-FFF5-F0D9A90B57D4}" dt="2020-11-02T21:23:10.095" v="96"/>
          <ac:picMkLst>
            <pc:docMk/>
            <pc:sldMk cId="4161193096" sldId="283"/>
            <ac:picMk id="10" creationId="{A0367DEA-388C-475F-BBA0-AB1922B717B4}"/>
          </ac:picMkLst>
        </pc:picChg>
      </pc:sldChg>
      <pc:sldChg chg="modSp">
        <pc:chgData name="Ramos, Dara" userId="S::dararamos@whccd.edu::6188f850-3086-4ffd-98ea-82aa990775f4" providerId="AD" clId="Web-{AC95D586-AD81-6E64-FFF5-F0D9A90B57D4}" dt="2020-11-02T23:36:33.522" v="2460" actId="1076"/>
        <pc:sldMkLst>
          <pc:docMk/>
          <pc:sldMk cId="3017521602" sldId="294"/>
        </pc:sldMkLst>
        <pc:picChg chg="mod">
          <ac:chgData name="Ramos, Dara" userId="S::dararamos@whccd.edu::6188f850-3086-4ffd-98ea-82aa990775f4" providerId="AD" clId="Web-{AC95D586-AD81-6E64-FFF5-F0D9A90B57D4}" dt="2020-11-02T23:36:28.084" v="2458" actId="1076"/>
          <ac:picMkLst>
            <pc:docMk/>
            <pc:sldMk cId="3017521602" sldId="294"/>
            <ac:picMk id="7" creationId="{00000000-0000-0000-0000-000000000000}"/>
          </ac:picMkLst>
        </pc:picChg>
        <pc:picChg chg="mod">
          <ac:chgData name="Ramos, Dara" userId="S::dararamos@whccd.edu::6188f850-3086-4ffd-98ea-82aa990775f4" providerId="AD" clId="Web-{AC95D586-AD81-6E64-FFF5-F0D9A90B57D4}" dt="2020-11-02T23:36:33.522" v="2460" actId="1076"/>
          <ac:picMkLst>
            <pc:docMk/>
            <pc:sldMk cId="3017521602" sldId="294"/>
            <ac:picMk id="8" creationId="{00000000-0000-0000-0000-000000000000}"/>
          </ac:picMkLst>
        </pc:picChg>
      </pc:sldChg>
      <pc:sldChg chg="modSp">
        <pc:chgData name="Ramos, Dara" userId="S::dararamos@whccd.edu::6188f850-3086-4ffd-98ea-82aa990775f4" providerId="AD" clId="Web-{AC95D586-AD81-6E64-FFF5-F0D9A90B57D4}" dt="2020-11-02T23:38:21.959" v="2467" actId="1076"/>
        <pc:sldMkLst>
          <pc:docMk/>
          <pc:sldMk cId="1133225540" sldId="295"/>
        </pc:sldMkLst>
        <pc:picChg chg="mod">
          <ac:chgData name="Ramos, Dara" userId="S::dararamos@whccd.edu::6188f850-3086-4ffd-98ea-82aa990775f4" providerId="AD" clId="Web-{AC95D586-AD81-6E64-FFF5-F0D9A90B57D4}" dt="2020-11-02T23:37:27.772" v="2464" actId="1076"/>
          <ac:picMkLst>
            <pc:docMk/>
            <pc:sldMk cId="1133225540" sldId="295"/>
            <ac:picMk id="6" creationId="{00000000-0000-0000-0000-000000000000}"/>
          </ac:picMkLst>
        </pc:picChg>
        <pc:picChg chg="mod">
          <ac:chgData name="Ramos, Dara" userId="S::dararamos@whccd.edu::6188f850-3086-4ffd-98ea-82aa990775f4" providerId="AD" clId="Web-{AC95D586-AD81-6E64-FFF5-F0D9A90B57D4}" dt="2020-11-02T23:38:21.959" v="2467" actId="1076"/>
          <ac:picMkLst>
            <pc:docMk/>
            <pc:sldMk cId="1133225540" sldId="295"/>
            <ac:picMk id="7" creationId="{00000000-0000-0000-0000-000000000000}"/>
          </ac:picMkLst>
        </pc:picChg>
      </pc:sldChg>
      <pc:sldChg chg="modSp">
        <pc:chgData name="Ramos, Dara" userId="S::dararamos@whccd.edu::6188f850-3086-4ffd-98ea-82aa990775f4" providerId="AD" clId="Web-{AC95D586-AD81-6E64-FFF5-F0D9A90B57D4}" dt="2020-11-02T23:43:26.849" v="2476" actId="1076"/>
        <pc:sldMkLst>
          <pc:docMk/>
          <pc:sldMk cId="4157644453" sldId="296"/>
        </pc:sldMkLst>
        <pc:picChg chg="mod ord">
          <ac:chgData name="Ramos, Dara" userId="S::dararamos@whccd.edu::6188f850-3086-4ffd-98ea-82aa990775f4" providerId="AD" clId="Web-{AC95D586-AD81-6E64-FFF5-F0D9A90B57D4}" dt="2020-11-02T23:43:26.849" v="2476" actId="1076"/>
          <ac:picMkLst>
            <pc:docMk/>
            <pc:sldMk cId="4157644453" sldId="296"/>
            <ac:picMk id="4" creationId="{00000000-0000-0000-0000-000000000000}"/>
          </ac:picMkLst>
        </pc:picChg>
      </pc:sldChg>
      <pc:sldChg chg="addSp delSp modSp">
        <pc:chgData name="Ramos, Dara" userId="S::dararamos@whccd.edu::6188f850-3086-4ffd-98ea-82aa990775f4" providerId="AD" clId="Web-{AC95D586-AD81-6E64-FFF5-F0D9A90B57D4}" dt="2020-11-02T21:10:37.252" v="38" actId="1076"/>
        <pc:sldMkLst>
          <pc:docMk/>
          <pc:sldMk cId="2646725406" sldId="302"/>
        </pc:sldMkLst>
        <pc:spChg chg="mod">
          <ac:chgData name="Ramos, Dara" userId="S::dararamos@whccd.edu::6188f850-3086-4ffd-98ea-82aa990775f4" providerId="AD" clId="Web-{AC95D586-AD81-6E64-FFF5-F0D9A90B57D4}" dt="2020-11-02T21:10:37.252" v="38" actId="1076"/>
          <ac:spMkLst>
            <pc:docMk/>
            <pc:sldMk cId="2646725406" sldId="302"/>
            <ac:spMk id="9" creationId="{FB76776A-618A-4932-BC42-4515B1B0E184}"/>
          </ac:spMkLst>
        </pc:spChg>
        <pc:picChg chg="add mod ord modCrop">
          <ac:chgData name="Ramos, Dara" userId="S::dararamos@whccd.edu::6188f850-3086-4ffd-98ea-82aa990775f4" providerId="AD" clId="Web-{AC95D586-AD81-6E64-FFF5-F0D9A90B57D4}" dt="2020-11-02T21:10:29.221" v="37" actId="1076"/>
          <ac:picMkLst>
            <pc:docMk/>
            <pc:sldMk cId="2646725406" sldId="302"/>
            <ac:picMk id="4" creationId="{185F9336-8FE7-4625-B1AA-282030E30A84}"/>
          </ac:picMkLst>
        </pc:picChg>
        <pc:picChg chg="mod">
          <ac:chgData name="Ramos, Dara" userId="S::dararamos@whccd.edu::6188f850-3086-4ffd-98ea-82aa990775f4" providerId="AD" clId="Web-{AC95D586-AD81-6E64-FFF5-F0D9A90B57D4}" dt="2020-11-02T21:09:18.361" v="32" actId="1076"/>
          <ac:picMkLst>
            <pc:docMk/>
            <pc:sldMk cId="2646725406" sldId="302"/>
            <ac:picMk id="5" creationId="{B78668C2-0A7F-4D58-B7A3-9E7E2B930026}"/>
          </ac:picMkLst>
        </pc:picChg>
        <pc:picChg chg="del mod">
          <ac:chgData name="Ramos, Dara" userId="S::dararamos@whccd.edu::6188f850-3086-4ffd-98ea-82aa990775f4" providerId="AD" clId="Web-{AC95D586-AD81-6E64-FFF5-F0D9A90B57D4}" dt="2020-11-02T21:10:08.377" v="34"/>
          <ac:picMkLst>
            <pc:docMk/>
            <pc:sldMk cId="2646725406" sldId="302"/>
            <ac:picMk id="10" creationId="{4333C654-4630-4221-816A-4E1360615614}"/>
          </ac:picMkLst>
        </pc:picChg>
      </pc:sldChg>
      <pc:sldChg chg="addSp delSp modSp">
        <pc:chgData name="Ramos, Dara" userId="S::dararamos@whccd.edu::6188f850-3086-4ffd-98ea-82aa990775f4" providerId="AD" clId="Web-{AC95D586-AD81-6E64-FFF5-F0D9A90B57D4}" dt="2020-11-02T21:26:23.876" v="146" actId="1076"/>
        <pc:sldMkLst>
          <pc:docMk/>
          <pc:sldMk cId="1375178863" sldId="303"/>
        </pc:sldMkLst>
        <pc:spChg chg="mod">
          <ac:chgData name="Ramos, Dara" userId="S::dararamos@whccd.edu::6188f850-3086-4ffd-98ea-82aa990775f4" providerId="AD" clId="Web-{AC95D586-AD81-6E64-FFF5-F0D9A90B57D4}" dt="2020-11-02T21:24:02.767" v="112" actId="20577"/>
          <ac:spMkLst>
            <pc:docMk/>
            <pc:sldMk cId="1375178863" sldId="303"/>
            <ac:spMk id="9" creationId="{FB76776A-618A-4932-BC42-4515B1B0E184}"/>
          </ac:spMkLst>
        </pc:spChg>
        <pc:picChg chg="add mod ord modCrop">
          <ac:chgData name="Ramos, Dara" userId="S::dararamos@whccd.edu::6188f850-3086-4ffd-98ea-82aa990775f4" providerId="AD" clId="Web-{AC95D586-AD81-6E64-FFF5-F0D9A90B57D4}" dt="2020-11-02T21:26:15.282" v="144"/>
          <ac:picMkLst>
            <pc:docMk/>
            <pc:sldMk cId="1375178863" sldId="303"/>
            <ac:picMk id="4" creationId="{5BAEA74B-4DB4-4E91-B201-2CA9D8C85F2A}"/>
          </ac:picMkLst>
        </pc:picChg>
        <pc:picChg chg="mod">
          <ac:chgData name="Ramos, Dara" userId="S::dararamos@whccd.edu::6188f850-3086-4ffd-98ea-82aa990775f4" providerId="AD" clId="Web-{AC95D586-AD81-6E64-FFF5-F0D9A90B57D4}" dt="2020-11-02T21:26:23.876" v="146" actId="1076"/>
          <ac:picMkLst>
            <pc:docMk/>
            <pc:sldMk cId="1375178863" sldId="303"/>
            <ac:picMk id="5" creationId="{B78668C2-0A7F-4D58-B7A3-9E7E2B930026}"/>
          </ac:picMkLst>
        </pc:picChg>
        <pc:picChg chg="del mod">
          <ac:chgData name="Ramos, Dara" userId="S::dararamos@whccd.edu::6188f850-3086-4ffd-98ea-82aa990775f4" providerId="AD" clId="Web-{AC95D586-AD81-6E64-FFF5-F0D9A90B57D4}" dt="2020-11-02T21:26:05.595" v="142"/>
          <ac:picMkLst>
            <pc:docMk/>
            <pc:sldMk cId="1375178863" sldId="303"/>
            <ac:picMk id="7" creationId="{1669BEAD-B0F4-4080-B083-E03FEAA55AB7}"/>
          </ac:picMkLst>
        </pc:picChg>
      </pc:sldChg>
      <pc:sldChg chg="modSp">
        <pc:chgData name="Ramos, Dara" userId="S::dararamos@whccd.edu::6188f850-3086-4ffd-98ea-82aa990775f4" providerId="AD" clId="Web-{AC95D586-AD81-6E64-FFF5-F0D9A90B57D4}" dt="2020-11-02T23:33:28.741" v="2450" actId="14100"/>
        <pc:sldMkLst>
          <pc:docMk/>
          <pc:sldMk cId="2264457128" sldId="318"/>
        </pc:sldMkLst>
        <pc:picChg chg="mod">
          <ac:chgData name="Ramos, Dara" userId="S::dararamos@whccd.edu::6188f850-3086-4ffd-98ea-82aa990775f4" providerId="AD" clId="Web-{AC95D586-AD81-6E64-FFF5-F0D9A90B57D4}" dt="2020-11-02T23:33:28.741" v="2450" actId="14100"/>
          <ac:picMkLst>
            <pc:docMk/>
            <pc:sldMk cId="2264457128" sldId="318"/>
            <ac:picMk id="8" creationId="{55488D54-0765-4A4A-ACFD-DC6B0A01B018}"/>
          </ac:picMkLst>
        </pc:picChg>
        <pc:picChg chg="mod">
          <ac:chgData name="Ramos, Dara" userId="S::dararamos@whccd.edu::6188f850-3086-4ffd-98ea-82aa990775f4" providerId="AD" clId="Web-{AC95D586-AD81-6E64-FFF5-F0D9A90B57D4}" dt="2020-11-02T23:32:34.960" v="2446" actId="14100"/>
          <ac:picMkLst>
            <pc:docMk/>
            <pc:sldMk cId="2264457128" sldId="318"/>
            <ac:picMk id="10" creationId="{F875179C-7709-4313-804D-6082C54CA58B}"/>
          </ac:picMkLst>
        </pc:picChg>
      </pc:sldChg>
      <pc:sldChg chg="modSp modNotes">
        <pc:chgData name="Ramos, Dara" userId="S::dararamos@whccd.edu::6188f850-3086-4ffd-98ea-82aa990775f4" providerId="AD" clId="Web-{AC95D586-AD81-6E64-FFF5-F0D9A90B57D4}" dt="2020-11-02T23:42:55.349" v="2473" actId="14100"/>
        <pc:sldMkLst>
          <pc:docMk/>
          <pc:sldMk cId="2854336543" sldId="332"/>
        </pc:sldMkLst>
        <pc:picChg chg="mod">
          <ac:chgData name="Ramos, Dara" userId="S::dararamos@whccd.edu::6188f850-3086-4ffd-98ea-82aa990775f4" providerId="AD" clId="Web-{AC95D586-AD81-6E64-FFF5-F0D9A90B57D4}" dt="2020-11-02T23:39:43.772" v="2471" actId="1076"/>
          <ac:picMkLst>
            <pc:docMk/>
            <pc:sldMk cId="2854336543" sldId="332"/>
            <ac:picMk id="9" creationId="{00000000-0000-0000-0000-000000000000}"/>
          </ac:picMkLst>
        </pc:picChg>
        <pc:picChg chg="mod">
          <ac:chgData name="Ramos, Dara" userId="S::dararamos@whccd.edu::6188f850-3086-4ffd-98ea-82aa990775f4" providerId="AD" clId="Web-{AC95D586-AD81-6E64-FFF5-F0D9A90B57D4}" dt="2020-11-02T23:42:55.349" v="2473" actId="14100"/>
          <ac:picMkLst>
            <pc:docMk/>
            <pc:sldMk cId="2854336543" sldId="332"/>
            <ac:picMk id="10" creationId="{00000000-0000-0000-0000-000000000000}"/>
          </ac:picMkLst>
        </pc:picChg>
      </pc:sldChg>
      <pc:sldChg chg="addSp delSp modSp modNotes">
        <pc:chgData name="Ramos, Dara" userId="S::dararamos@whccd.edu::6188f850-3086-4ffd-98ea-82aa990775f4" providerId="AD" clId="Web-{AC95D586-AD81-6E64-FFF5-F0D9A90B57D4}" dt="2020-11-02T23:49:45.661" v="2532" actId="14100"/>
        <pc:sldMkLst>
          <pc:docMk/>
          <pc:sldMk cId="2749095589" sldId="339"/>
        </pc:sldMkLst>
        <pc:spChg chg="del mod">
          <ac:chgData name="Ramos, Dara" userId="S::dararamos@whccd.edu::6188f850-3086-4ffd-98ea-82aa990775f4" providerId="AD" clId="Web-{AC95D586-AD81-6E64-FFF5-F0D9A90B57D4}" dt="2020-11-02T22:44:50.370" v="1291"/>
          <ac:spMkLst>
            <pc:docMk/>
            <pc:sldMk cId="2749095589" sldId="339"/>
            <ac:spMk id="3" creationId="{B4F9323E-EC71-4E7D-8269-66C59A266FA0}"/>
          </ac:spMkLst>
        </pc:spChg>
        <pc:spChg chg="del mod">
          <ac:chgData name="Ramos, Dara" userId="S::dararamos@whccd.edu::6188f850-3086-4ffd-98ea-82aa990775f4" providerId="AD" clId="Web-{AC95D586-AD81-6E64-FFF5-F0D9A90B57D4}" dt="2020-11-02T22:44:52.557" v="1292"/>
          <ac:spMkLst>
            <pc:docMk/>
            <pc:sldMk cId="2749095589" sldId="339"/>
            <ac:spMk id="5" creationId="{6331E4F1-4C6A-47D8-A2E8-1CCCFF29A628}"/>
          </ac:spMkLst>
        </pc:spChg>
        <pc:spChg chg="add mod">
          <ac:chgData name="Ramos, Dara" userId="S::dararamos@whccd.edu::6188f850-3086-4ffd-98ea-82aa990775f4" providerId="AD" clId="Web-{AC95D586-AD81-6E64-FFF5-F0D9A90B57D4}" dt="2020-11-02T23:00:36.618" v="1631" actId="1076"/>
          <ac:spMkLst>
            <pc:docMk/>
            <pc:sldMk cId="2749095589" sldId="339"/>
            <ac:spMk id="6" creationId="{BFB482EF-4ECD-45F9-8919-99763A26C4FC}"/>
          </ac:spMkLst>
        </pc:spChg>
        <pc:spChg chg="add del mod">
          <ac:chgData name="Ramos, Dara" userId="S::dararamos@whccd.edu::6188f850-3086-4ffd-98ea-82aa990775f4" providerId="AD" clId="Web-{AC95D586-AD81-6E64-FFF5-F0D9A90B57D4}" dt="2020-11-02T22:44:56.120" v="1293"/>
          <ac:spMkLst>
            <pc:docMk/>
            <pc:sldMk cId="2749095589" sldId="339"/>
            <ac:spMk id="8" creationId="{22AE7FCC-2F98-492E-9A68-1A0F3D2315AD}"/>
          </ac:spMkLst>
        </pc:spChg>
        <pc:spChg chg="add mod">
          <ac:chgData name="Ramos, Dara" userId="S::dararamos@whccd.edu::6188f850-3086-4ffd-98ea-82aa990775f4" providerId="AD" clId="Web-{AC95D586-AD81-6E64-FFF5-F0D9A90B57D4}" dt="2020-11-02T23:49:45.661" v="2532" actId="14100"/>
          <ac:spMkLst>
            <pc:docMk/>
            <pc:sldMk cId="2749095589" sldId="339"/>
            <ac:spMk id="9" creationId="{2C816280-5DB8-4E8E-877C-F4C5FA44E8A1}"/>
          </ac:spMkLst>
        </pc:spChg>
        <pc:graphicFrameChg chg="mod modGraphic">
          <ac:chgData name="Ramos, Dara" userId="S::dararamos@whccd.edu::6188f850-3086-4ffd-98ea-82aa990775f4" providerId="AD" clId="Web-{AC95D586-AD81-6E64-FFF5-F0D9A90B57D4}" dt="2020-11-02T23:49:16.458" v="2500"/>
          <ac:graphicFrameMkLst>
            <pc:docMk/>
            <pc:sldMk cId="2749095589" sldId="339"/>
            <ac:graphicFrameMk id="4" creationId="{40C90633-E4AE-4245-8017-C2DED495DB54}"/>
          </ac:graphicFrameMkLst>
        </pc:graphicFrameChg>
      </pc:sldChg>
      <pc:sldChg chg="del">
        <pc:chgData name="Ramos, Dara" userId="S::dararamos@whccd.edu::6188f850-3086-4ffd-98ea-82aa990775f4" providerId="AD" clId="Web-{AC95D586-AD81-6E64-FFF5-F0D9A90B57D4}" dt="2020-11-02T23:04:53.337" v="1702"/>
        <pc:sldMkLst>
          <pc:docMk/>
          <pc:sldMk cId="2967392173" sldId="340"/>
        </pc:sldMkLst>
      </pc:sldChg>
      <pc:sldChg chg="addSp modSp">
        <pc:chgData name="Ramos, Dara" userId="S::dararamos@whccd.edu::6188f850-3086-4ffd-98ea-82aa990775f4" providerId="AD" clId="Web-{AC95D586-AD81-6E64-FFF5-F0D9A90B57D4}" dt="2020-11-02T21:52:54.936" v="477" actId="20577"/>
        <pc:sldMkLst>
          <pc:docMk/>
          <pc:sldMk cId="2820037384" sldId="342"/>
        </pc:sldMkLst>
        <pc:spChg chg="mod">
          <ac:chgData name="Ramos, Dara" userId="S::dararamos@whccd.edu::6188f850-3086-4ffd-98ea-82aa990775f4" providerId="AD" clId="Web-{AC95D586-AD81-6E64-FFF5-F0D9A90B57D4}" dt="2020-11-02T21:52:54.936" v="477" actId="20577"/>
          <ac:spMkLst>
            <pc:docMk/>
            <pc:sldMk cId="2820037384" sldId="342"/>
            <ac:spMk id="2" creationId="{00000000-0000-0000-0000-000000000000}"/>
          </ac:spMkLst>
        </pc:spChg>
        <pc:spChg chg="mod ord">
          <ac:chgData name="Ramos, Dara" userId="S::dararamos@whccd.edu::6188f850-3086-4ffd-98ea-82aa990775f4" providerId="AD" clId="Web-{AC95D586-AD81-6E64-FFF5-F0D9A90B57D4}" dt="2020-11-02T21:52:29.046" v="469" actId="1076"/>
          <ac:spMkLst>
            <pc:docMk/>
            <pc:sldMk cId="2820037384" sldId="342"/>
            <ac:spMk id="3" creationId="{DE455BF1-4E68-4F1B-B4BA-7EB58EF0771D}"/>
          </ac:spMkLst>
        </pc:spChg>
        <pc:spChg chg="add mod">
          <ac:chgData name="Ramos, Dara" userId="S::dararamos@whccd.edu::6188f850-3086-4ffd-98ea-82aa990775f4" providerId="AD" clId="Web-{AC95D586-AD81-6E64-FFF5-F0D9A90B57D4}" dt="2020-11-02T21:52:41.686" v="471" actId="1076"/>
          <ac:spMkLst>
            <pc:docMk/>
            <pc:sldMk cId="2820037384" sldId="342"/>
            <ac:spMk id="5" creationId="{238091FF-418A-4D6A-8270-B46A257C9F98}"/>
          </ac:spMkLst>
        </pc:spChg>
        <pc:spChg chg="add mod">
          <ac:chgData name="Ramos, Dara" userId="S::dararamos@whccd.edu::6188f850-3086-4ffd-98ea-82aa990775f4" providerId="AD" clId="Web-{AC95D586-AD81-6E64-FFF5-F0D9A90B57D4}" dt="2020-11-02T21:52:38.546" v="470" actId="1076"/>
          <ac:spMkLst>
            <pc:docMk/>
            <pc:sldMk cId="2820037384" sldId="342"/>
            <ac:spMk id="10" creationId="{EA1B117C-A4B0-487A-BBAC-AF398C6E1582}"/>
          </ac:spMkLst>
        </pc:spChg>
        <pc:spChg chg="mod">
          <ac:chgData name="Ramos, Dara" userId="S::dararamos@whccd.edu::6188f850-3086-4ffd-98ea-82aa990775f4" providerId="AD" clId="Web-{AC95D586-AD81-6E64-FFF5-F0D9A90B57D4}" dt="2020-11-02T21:50:38.686" v="450" actId="20577"/>
          <ac:spMkLst>
            <pc:docMk/>
            <pc:sldMk cId="2820037384" sldId="342"/>
            <ac:spMk id="11" creationId="{00000000-0000-0000-0000-000000000000}"/>
          </ac:spMkLst>
        </pc:spChg>
        <pc:spChg chg="add mod">
          <ac:chgData name="Ramos, Dara" userId="S::dararamos@whccd.edu::6188f850-3086-4ffd-98ea-82aa990775f4" providerId="AD" clId="Web-{AC95D586-AD81-6E64-FFF5-F0D9A90B57D4}" dt="2020-11-02T21:52:44.749" v="472" actId="1076"/>
          <ac:spMkLst>
            <pc:docMk/>
            <pc:sldMk cId="2820037384" sldId="342"/>
            <ac:spMk id="18" creationId="{62864FCE-B1D6-4893-B169-1F7C7D373A85}"/>
          </ac:spMkLst>
        </pc:spChg>
        <pc:picChg chg="mod">
          <ac:chgData name="Ramos, Dara" userId="S::dararamos@whccd.edu::6188f850-3086-4ffd-98ea-82aa990775f4" providerId="AD" clId="Web-{AC95D586-AD81-6E64-FFF5-F0D9A90B57D4}" dt="2020-11-02T21:46:08.077" v="402" actId="1076"/>
          <ac:picMkLst>
            <pc:docMk/>
            <pc:sldMk cId="2820037384" sldId="342"/>
            <ac:picMk id="4" creationId="{00000000-0000-0000-0000-000000000000}"/>
          </ac:picMkLst>
        </pc:picChg>
        <pc:picChg chg="add mod modCrop">
          <ac:chgData name="Ramos, Dara" userId="S::dararamos@whccd.edu::6188f850-3086-4ffd-98ea-82aa990775f4" providerId="AD" clId="Web-{AC95D586-AD81-6E64-FFF5-F0D9A90B57D4}" dt="2020-11-02T21:51:35.936" v="461" actId="1076"/>
          <ac:picMkLst>
            <pc:docMk/>
            <pc:sldMk cId="2820037384" sldId="342"/>
            <ac:picMk id="6" creationId="{4B754F1B-FAE6-42FE-9C8F-E39F6195F5CA}"/>
          </ac:picMkLst>
        </pc:picChg>
        <pc:picChg chg="mod modCrop">
          <ac:chgData name="Ramos, Dara" userId="S::dararamos@whccd.edu::6188f850-3086-4ffd-98ea-82aa990775f4" providerId="AD" clId="Web-{AC95D586-AD81-6E64-FFF5-F0D9A90B57D4}" dt="2020-11-02T21:52:04.155" v="465" actId="1076"/>
          <ac:picMkLst>
            <pc:docMk/>
            <pc:sldMk cId="2820037384" sldId="342"/>
            <ac:picMk id="7" creationId="{00000000-0000-0000-0000-000000000000}"/>
          </ac:picMkLst>
        </pc:picChg>
        <pc:picChg chg="mod modCrop">
          <ac:chgData name="Ramos, Dara" userId="S::dararamos@whccd.edu::6188f850-3086-4ffd-98ea-82aa990775f4" providerId="AD" clId="Web-{AC95D586-AD81-6E64-FFF5-F0D9A90B57D4}" dt="2020-11-02T21:50:44.358" v="453" actId="1076"/>
          <ac:picMkLst>
            <pc:docMk/>
            <pc:sldMk cId="2820037384" sldId="342"/>
            <ac:picMk id="8" creationId="{00000000-0000-0000-0000-000000000000}"/>
          </ac:picMkLst>
        </pc:picChg>
        <pc:picChg chg="add mod">
          <ac:chgData name="Ramos, Dara" userId="S::dararamos@whccd.edu::6188f850-3086-4ffd-98ea-82aa990775f4" providerId="AD" clId="Web-{AC95D586-AD81-6E64-FFF5-F0D9A90B57D4}" dt="2020-11-02T21:52:21.561" v="468" actId="1076"/>
          <ac:picMkLst>
            <pc:docMk/>
            <pc:sldMk cId="2820037384" sldId="342"/>
            <ac:picMk id="16" creationId="{7256857C-599E-4B90-B714-F32DFDF56168}"/>
          </ac:picMkLst>
        </pc:picChg>
      </pc:sldChg>
      <pc:sldChg chg="addSp delSp modSp">
        <pc:chgData name="Ramos, Dara" userId="S::dararamos@whccd.edu::6188f850-3086-4ffd-98ea-82aa990775f4" providerId="AD" clId="Web-{AC95D586-AD81-6E64-FFF5-F0D9A90B57D4}" dt="2020-11-02T21:50:21.624" v="445" actId="20577"/>
        <pc:sldMkLst>
          <pc:docMk/>
          <pc:sldMk cId="2881422401" sldId="343"/>
        </pc:sldMkLst>
        <pc:spChg chg="mod">
          <ac:chgData name="Ramos, Dara" userId="S::dararamos@whccd.edu::6188f850-3086-4ffd-98ea-82aa990775f4" providerId="AD" clId="Web-{AC95D586-AD81-6E64-FFF5-F0D9A90B57D4}" dt="2020-11-02T21:43:36.343" v="385" actId="20577"/>
          <ac:spMkLst>
            <pc:docMk/>
            <pc:sldMk cId="2881422401" sldId="343"/>
            <ac:spMk id="2" creationId="{00000000-0000-0000-0000-000000000000}"/>
          </ac:spMkLst>
        </pc:spChg>
        <pc:spChg chg="mod ord">
          <ac:chgData name="Ramos, Dara" userId="S::dararamos@whccd.edu::6188f850-3086-4ffd-98ea-82aa990775f4" providerId="AD" clId="Web-{AC95D586-AD81-6E64-FFF5-F0D9A90B57D4}" dt="2020-11-02T21:49:34.905" v="440" actId="1076"/>
          <ac:spMkLst>
            <pc:docMk/>
            <pc:sldMk cId="2881422401" sldId="343"/>
            <ac:spMk id="6" creationId="{EA7C0C5E-C6FC-4A92-BBC5-298BBB1FBE2B}"/>
          </ac:spMkLst>
        </pc:spChg>
        <pc:spChg chg="add del mod">
          <ac:chgData name="Ramos, Dara" userId="S::dararamos@whccd.edu::6188f850-3086-4ffd-98ea-82aa990775f4" providerId="AD" clId="Web-{AC95D586-AD81-6E64-FFF5-F0D9A90B57D4}" dt="2020-11-02T21:39:47.219" v="329"/>
          <ac:spMkLst>
            <pc:docMk/>
            <pc:sldMk cId="2881422401" sldId="343"/>
            <ac:spMk id="7" creationId="{88D163F1-E858-4A40-AF93-51324F972FAF}"/>
          </ac:spMkLst>
        </pc:spChg>
        <pc:spChg chg="add mod">
          <ac:chgData name="Ramos, Dara" userId="S::dararamos@whccd.edu::6188f850-3086-4ffd-98ea-82aa990775f4" providerId="AD" clId="Web-{AC95D586-AD81-6E64-FFF5-F0D9A90B57D4}" dt="2020-11-02T21:49:44.296" v="442" actId="1076"/>
          <ac:spMkLst>
            <pc:docMk/>
            <pc:sldMk cId="2881422401" sldId="343"/>
            <ac:spMk id="8" creationId="{02C77C32-DFEE-4557-ACCD-FAE141B59F83}"/>
          </ac:spMkLst>
        </pc:spChg>
        <pc:spChg chg="mod">
          <ac:chgData name="Ramos, Dara" userId="S::dararamos@whccd.edu::6188f850-3086-4ffd-98ea-82aa990775f4" providerId="AD" clId="Web-{AC95D586-AD81-6E64-FFF5-F0D9A90B57D4}" dt="2020-11-02T21:50:21.624" v="445" actId="20577"/>
          <ac:spMkLst>
            <pc:docMk/>
            <pc:sldMk cId="2881422401" sldId="343"/>
            <ac:spMk id="11" creationId="{00000000-0000-0000-0000-000000000000}"/>
          </ac:spMkLst>
        </pc:spChg>
        <pc:spChg chg="add mod">
          <ac:chgData name="Ramos, Dara" userId="S::dararamos@whccd.edu::6188f850-3086-4ffd-98ea-82aa990775f4" providerId="AD" clId="Web-{AC95D586-AD81-6E64-FFF5-F0D9A90B57D4}" dt="2020-11-02T21:49:39.530" v="441" actId="1076"/>
          <ac:spMkLst>
            <pc:docMk/>
            <pc:sldMk cId="2881422401" sldId="343"/>
            <ac:spMk id="13" creationId="{E5F8AF4F-1193-424F-B0B2-874E38FD44BD}"/>
          </ac:spMkLst>
        </pc:spChg>
        <pc:spChg chg="add mod">
          <ac:chgData name="Ramos, Dara" userId="S::dararamos@whccd.edu::6188f850-3086-4ffd-98ea-82aa990775f4" providerId="AD" clId="Web-{AC95D586-AD81-6E64-FFF5-F0D9A90B57D4}" dt="2020-11-02T21:49:59.718" v="444" actId="1076"/>
          <ac:spMkLst>
            <pc:docMk/>
            <pc:sldMk cId="2881422401" sldId="343"/>
            <ac:spMk id="19" creationId="{D071013C-801B-4D70-A597-3C7C92004610}"/>
          </ac:spMkLst>
        </pc:spChg>
        <pc:picChg chg="mod modCrop">
          <ac:chgData name="Ramos, Dara" userId="S::dararamos@whccd.edu::6188f850-3086-4ffd-98ea-82aa990775f4" providerId="AD" clId="Web-{AC95D586-AD81-6E64-FFF5-F0D9A90B57D4}" dt="2020-11-02T21:48:16.827" v="424" actId="1076"/>
          <ac:picMkLst>
            <pc:docMk/>
            <pc:sldMk cId="2881422401" sldId="343"/>
            <ac:picMk id="3" creationId="{00000000-0000-0000-0000-000000000000}"/>
          </ac:picMkLst>
        </pc:picChg>
        <pc:picChg chg="del mod">
          <ac:chgData name="Ramos, Dara" userId="S::dararamos@whccd.edu::6188f850-3086-4ffd-98ea-82aa990775f4" providerId="AD" clId="Web-{AC95D586-AD81-6E64-FFF5-F0D9A90B57D4}" dt="2020-11-02T21:47:16.312" v="416"/>
          <ac:picMkLst>
            <pc:docMk/>
            <pc:sldMk cId="2881422401" sldId="343"/>
            <ac:picMk id="4" creationId="{00000000-0000-0000-0000-000000000000}"/>
          </ac:picMkLst>
        </pc:picChg>
        <pc:picChg chg="mod modCrop">
          <ac:chgData name="Ramos, Dara" userId="S::dararamos@whccd.edu::6188f850-3086-4ffd-98ea-82aa990775f4" providerId="AD" clId="Web-{AC95D586-AD81-6E64-FFF5-F0D9A90B57D4}" dt="2020-11-02T21:48:53.140" v="431" actId="1076"/>
          <ac:picMkLst>
            <pc:docMk/>
            <pc:sldMk cId="2881422401" sldId="343"/>
            <ac:picMk id="5" creationId="{00000000-0000-0000-0000-000000000000}"/>
          </ac:picMkLst>
        </pc:picChg>
        <pc:picChg chg="add mod modCrop">
          <ac:chgData name="Ramos, Dara" userId="S::dararamos@whccd.edu::6188f850-3086-4ffd-98ea-82aa990775f4" providerId="AD" clId="Web-{AC95D586-AD81-6E64-FFF5-F0D9A90B57D4}" dt="2020-11-02T21:49:16.796" v="437" actId="1076"/>
          <ac:picMkLst>
            <pc:docMk/>
            <pc:sldMk cId="2881422401" sldId="343"/>
            <ac:picMk id="9" creationId="{02C6D7A8-2AA2-4B79-9145-3F52DF6C46DA}"/>
          </ac:picMkLst>
        </pc:picChg>
        <pc:picChg chg="add mod">
          <ac:chgData name="Ramos, Dara" userId="S::dararamos@whccd.edu::6188f850-3086-4ffd-98ea-82aa990775f4" providerId="AD" clId="Web-{AC95D586-AD81-6E64-FFF5-F0D9A90B57D4}" dt="2020-11-02T21:48:19.796" v="425" actId="1076"/>
          <ac:picMkLst>
            <pc:docMk/>
            <pc:sldMk cId="2881422401" sldId="343"/>
            <ac:picMk id="17" creationId="{AD73F3BC-0472-49FC-9F2B-B349DB49429B}"/>
          </ac:picMkLst>
        </pc:picChg>
      </pc:sldChg>
      <pc:sldChg chg="modSp del">
        <pc:chgData name="Ramos, Dara" userId="S::dararamos@whccd.edu::6188f850-3086-4ffd-98ea-82aa990775f4" providerId="AD" clId="Web-{AC95D586-AD81-6E64-FFF5-F0D9A90B57D4}" dt="2020-11-02T21:54:21.186" v="492"/>
        <pc:sldMkLst>
          <pc:docMk/>
          <pc:sldMk cId="2295616835" sldId="344"/>
        </pc:sldMkLst>
        <pc:spChg chg="mod">
          <ac:chgData name="Ramos, Dara" userId="S::dararamos@whccd.edu::6188f850-3086-4ffd-98ea-82aa990775f4" providerId="AD" clId="Web-{AC95D586-AD81-6E64-FFF5-F0D9A90B57D4}" dt="2020-11-02T21:53:50.389" v="485" actId="20577"/>
          <ac:spMkLst>
            <pc:docMk/>
            <pc:sldMk cId="2295616835" sldId="344"/>
            <ac:spMk id="2" creationId="{00000000-0000-0000-0000-000000000000}"/>
          </ac:spMkLst>
        </pc:spChg>
      </pc:sldChg>
      <pc:sldChg chg="addSp delSp modSp add replId">
        <pc:chgData name="Ramos, Dara" userId="S::dararamos@whccd.edu::6188f850-3086-4ffd-98ea-82aa990775f4" providerId="AD" clId="Web-{AC95D586-AD81-6E64-FFF5-F0D9A90B57D4}" dt="2020-11-02T21:31:42.188" v="163" actId="1076"/>
        <pc:sldMkLst>
          <pc:docMk/>
          <pc:sldMk cId="520766137" sldId="346"/>
        </pc:sldMkLst>
        <pc:spChg chg="mod">
          <ac:chgData name="Ramos, Dara" userId="S::dararamos@whccd.edu::6188f850-3086-4ffd-98ea-82aa990775f4" providerId="AD" clId="Web-{AC95D586-AD81-6E64-FFF5-F0D9A90B57D4}" dt="2020-11-02T21:31:34.782" v="161" actId="1076"/>
          <ac:spMkLst>
            <pc:docMk/>
            <pc:sldMk cId="520766137" sldId="346"/>
            <ac:spMk id="9" creationId="{FB76776A-618A-4932-BC42-4515B1B0E184}"/>
          </ac:spMkLst>
        </pc:spChg>
        <pc:picChg chg="add mod modCrop">
          <ac:chgData name="Ramos, Dara" userId="S::dararamos@whccd.edu::6188f850-3086-4ffd-98ea-82aa990775f4" providerId="AD" clId="Web-{AC95D586-AD81-6E64-FFF5-F0D9A90B57D4}" dt="2020-11-02T21:31:39.407" v="162" actId="1076"/>
          <ac:picMkLst>
            <pc:docMk/>
            <pc:sldMk cId="520766137" sldId="346"/>
            <ac:picMk id="4" creationId="{E59FC325-20A8-400D-B0FF-46432B234947}"/>
          </ac:picMkLst>
        </pc:picChg>
        <pc:picChg chg="mod">
          <ac:chgData name="Ramos, Dara" userId="S::dararamos@whccd.edu::6188f850-3086-4ffd-98ea-82aa990775f4" providerId="AD" clId="Web-{AC95D586-AD81-6E64-FFF5-F0D9A90B57D4}" dt="2020-11-02T21:31:42.188" v="163" actId="1076"/>
          <ac:picMkLst>
            <pc:docMk/>
            <pc:sldMk cId="520766137" sldId="346"/>
            <ac:picMk id="5" creationId="{B78668C2-0A7F-4D58-B7A3-9E7E2B930026}"/>
          </ac:picMkLst>
        </pc:picChg>
        <pc:picChg chg="del mod">
          <ac:chgData name="Ramos, Dara" userId="S::dararamos@whccd.edu::6188f850-3086-4ffd-98ea-82aa990775f4" providerId="AD" clId="Web-{AC95D586-AD81-6E64-FFF5-F0D9A90B57D4}" dt="2020-11-02T21:14:02.814" v="47"/>
          <ac:picMkLst>
            <pc:docMk/>
            <pc:sldMk cId="520766137" sldId="346"/>
            <ac:picMk id="10" creationId="{4333C654-4630-4221-816A-4E1360615614}"/>
          </ac:picMkLst>
        </pc:picChg>
      </pc:sldChg>
      <pc:sldChg chg="add del replId">
        <pc:chgData name="Ramos, Dara" userId="S::dararamos@whccd.edu::6188f850-3086-4ffd-98ea-82aa990775f4" providerId="AD" clId="Web-{AC95D586-AD81-6E64-FFF5-F0D9A90B57D4}" dt="2020-11-02T21:17:47.392" v="51"/>
        <pc:sldMkLst>
          <pc:docMk/>
          <pc:sldMk cId="1559944184" sldId="347"/>
        </pc:sldMkLst>
      </pc:sldChg>
      <pc:sldChg chg="addSp delSp modSp add replId">
        <pc:chgData name="Ramos, Dara" userId="S::dararamos@whccd.edu::6188f850-3086-4ffd-98ea-82aa990775f4" providerId="AD" clId="Web-{AC95D586-AD81-6E64-FFF5-F0D9A90B57D4}" dt="2020-11-02T21:20:40.329" v="87" actId="1076"/>
        <pc:sldMkLst>
          <pc:docMk/>
          <pc:sldMk cId="3883452693" sldId="347"/>
        </pc:sldMkLst>
        <pc:spChg chg="mod">
          <ac:chgData name="Ramos, Dara" userId="S::dararamos@whccd.edu::6188f850-3086-4ffd-98ea-82aa990775f4" providerId="AD" clId="Web-{AC95D586-AD81-6E64-FFF5-F0D9A90B57D4}" dt="2020-11-02T21:20:36.158" v="86" actId="1076"/>
          <ac:spMkLst>
            <pc:docMk/>
            <pc:sldMk cId="3883452693" sldId="347"/>
            <ac:spMk id="9" creationId="{FB76776A-618A-4932-BC42-4515B1B0E184}"/>
          </ac:spMkLst>
        </pc:spChg>
        <pc:picChg chg="add mod modCrop">
          <ac:chgData name="Ramos, Dara" userId="S::dararamos@whccd.edu::6188f850-3086-4ffd-98ea-82aa990775f4" providerId="AD" clId="Web-{AC95D586-AD81-6E64-FFF5-F0D9A90B57D4}" dt="2020-11-02T21:20:23.595" v="85" actId="1076"/>
          <ac:picMkLst>
            <pc:docMk/>
            <pc:sldMk cId="3883452693" sldId="347"/>
            <ac:picMk id="4" creationId="{04E28355-EC9C-4A6F-81A1-7705D4AECD12}"/>
          </ac:picMkLst>
        </pc:picChg>
        <pc:picChg chg="mod">
          <ac:chgData name="Ramos, Dara" userId="S::dararamos@whccd.edu::6188f850-3086-4ffd-98ea-82aa990775f4" providerId="AD" clId="Web-{AC95D586-AD81-6E64-FFF5-F0D9A90B57D4}" dt="2020-11-02T21:20:40.329" v="87" actId="1076"/>
          <ac:picMkLst>
            <pc:docMk/>
            <pc:sldMk cId="3883452693" sldId="347"/>
            <ac:picMk id="5" creationId="{B78668C2-0A7F-4D58-B7A3-9E7E2B930026}"/>
          </ac:picMkLst>
        </pc:picChg>
        <pc:picChg chg="del mod">
          <ac:chgData name="Ramos, Dara" userId="S::dararamos@whccd.edu::6188f850-3086-4ffd-98ea-82aa990775f4" providerId="AD" clId="Web-{AC95D586-AD81-6E64-FFF5-F0D9A90B57D4}" dt="2020-11-02T21:20:10.720" v="82"/>
          <ac:picMkLst>
            <pc:docMk/>
            <pc:sldMk cId="3883452693" sldId="347"/>
            <ac:picMk id="10" creationId="{A0367DEA-388C-475F-BBA0-AB1922B717B4}"/>
          </ac:picMkLst>
        </pc:picChg>
      </pc:sldChg>
      <pc:sldChg chg="addSp delSp modSp add replId">
        <pc:chgData name="Ramos, Dara" userId="S::dararamos@whccd.edu::6188f850-3086-4ffd-98ea-82aa990775f4" providerId="AD" clId="Web-{AC95D586-AD81-6E64-FFF5-F0D9A90B57D4}" dt="2020-11-02T21:32:15.485" v="166" actId="1076"/>
        <pc:sldMkLst>
          <pc:docMk/>
          <pc:sldMk cId="4281199964" sldId="348"/>
        </pc:sldMkLst>
        <pc:spChg chg="mod">
          <ac:chgData name="Ramos, Dara" userId="S::dararamos@whccd.edu::6188f850-3086-4ffd-98ea-82aa990775f4" providerId="AD" clId="Web-{AC95D586-AD81-6E64-FFF5-F0D9A90B57D4}" dt="2020-11-02T21:32:13.032" v="165" actId="1076"/>
          <ac:spMkLst>
            <pc:docMk/>
            <pc:sldMk cId="4281199964" sldId="348"/>
            <ac:spMk id="9" creationId="{FB76776A-618A-4932-BC42-4515B1B0E184}"/>
          </ac:spMkLst>
        </pc:spChg>
        <pc:picChg chg="add del mod">
          <ac:chgData name="Ramos, Dara" userId="S::dararamos@whccd.edu::6188f850-3086-4ffd-98ea-82aa990775f4" providerId="AD" clId="Web-{AC95D586-AD81-6E64-FFF5-F0D9A90B57D4}" dt="2020-11-02T21:29:27.157" v="149"/>
          <ac:picMkLst>
            <pc:docMk/>
            <pc:sldMk cId="4281199964" sldId="348"/>
            <ac:picMk id="4" creationId="{D7E21F1E-1C07-4FA2-8D38-D4F4BEBA267E}"/>
          </ac:picMkLst>
        </pc:picChg>
        <pc:picChg chg="mod">
          <ac:chgData name="Ramos, Dara" userId="S::dararamos@whccd.edu::6188f850-3086-4ffd-98ea-82aa990775f4" providerId="AD" clId="Web-{AC95D586-AD81-6E64-FFF5-F0D9A90B57D4}" dt="2020-11-02T21:30:56.688" v="159" actId="1076"/>
          <ac:picMkLst>
            <pc:docMk/>
            <pc:sldMk cId="4281199964" sldId="348"/>
            <ac:picMk id="5" creationId="{B78668C2-0A7F-4D58-B7A3-9E7E2B930026}"/>
          </ac:picMkLst>
        </pc:picChg>
        <pc:picChg chg="add mod modCrop">
          <ac:chgData name="Ramos, Dara" userId="S::dararamos@whccd.edu::6188f850-3086-4ffd-98ea-82aa990775f4" providerId="AD" clId="Web-{AC95D586-AD81-6E64-FFF5-F0D9A90B57D4}" dt="2020-11-02T21:32:15.485" v="166" actId="1076"/>
          <ac:picMkLst>
            <pc:docMk/>
            <pc:sldMk cId="4281199964" sldId="348"/>
            <ac:picMk id="6" creationId="{BF506614-E4D9-43B7-B318-BC4851A53355}"/>
          </ac:picMkLst>
        </pc:picChg>
        <pc:picChg chg="del mod">
          <ac:chgData name="Ramos, Dara" userId="S::dararamos@whccd.edu::6188f850-3086-4ffd-98ea-82aa990775f4" providerId="AD" clId="Web-{AC95D586-AD81-6E64-FFF5-F0D9A90B57D4}" dt="2020-11-02T21:30:43.547" v="157"/>
          <ac:picMkLst>
            <pc:docMk/>
            <pc:sldMk cId="4281199964" sldId="348"/>
            <ac:picMk id="7" creationId="{1669BEAD-B0F4-4080-B083-E03FEAA55AB7}"/>
          </ac:picMkLst>
        </pc:picChg>
      </pc:sldChg>
      <pc:sldChg chg="modSp add del replId">
        <pc:chgData name="Ramos, Dara" userId="S::dararamos@whccd.edu::6188f850-3086-4ffd-98ea-82aa990775f4" providerId="AD" clId="Web-{AC95D586-AD81-6E64-FFF5-F0D9A90B57D4}" dt="2020-11-02T21:53:16.280" v="479"/>
        <pc:sldMkLst>
          <pc:docMk/>
          <pc:sldMk cId="1272538812" sldId="349"/>
        </pc:sldMkLst>
        <pc:picChg chg="mod">
          <ac:chgData name="Ramos, Dara" userId="S::dararamos@whccd.edu::6188f850-3086-4ffd-98ea-82aa990775f4" providerId="AD" clId="Web-{AC95D586-AD81-6E64-FFF5-F0D9A90B57D4}" dt="2020-11-02T21:32:49.063" v="168" actId="1076"/>
          <ac:picMkLst>
            <pc:docMk/>
            <pc:sldMk cId="1272538812" sldId="349"/>
            <ac:picMk id="14" creationId="{00000000-0000-0000-0000-000000000000}"/>
          </ac:picMkLst>
        </pc:picChg>
      </pc:sldChg>
      <pc:sldChg chg="addSp delSp modSp add replId">
        <pc:chgData name="Ramos, Dara" userId="S::dararamos@whccd.edu::6188f850-3086-4ffd-98ea-82aa990775f4" providerId="AD" clId="Web-{AC95D586-AD81-6E64-FFF5-F0D9A90B57D4}" dt="2020-11-02T21:54:15.811" v="491" actId="20577"/>
        <pc:sldMkLst>
          <pc:docMk/>
          <pc:sldMk cId="1910207898" sldId="350"/>
        </pc:sldMkLst>
        <pc:spChg chg="mod">
          <ac:chgData name="Ramos, Dara" userId="S::dararamos@whccd.edu::6188f850-3086-4ffd-98ea-82aa990775f4" providerId="AD" clId="Web-{AC95D586-AD81-6E64-FFF5-F0D9A90B57D4}" dt="2020-11-02T21:54:15.811" v="491" actId="20577"/>
          <ac:spMkLst>
            <pc:docMk/>
            <pc:sldMk cId="1910207898" sldId="350"/>
            <ac:spMk id="2" creationId="{00000000-0000-0000-0000-000000000000}"/>
          </ac:spMkLst>
        </pc:spChg>
        <pc:spChg chg="mod ord">
          <ac:chgData name="Ramos, Dara" userId="S::dararamos@whccd.edu::6188f850-3086-4ffd-98ea-82aa990775f4" providerId="AD" clId="Web-{AC95D586-AD81-6E64-FFF5-F0D9A90B57D4}" dt="2020-11-02T21:41:44.593" v="347" actId="1076"/>
          <ac:spMkLst>
            <pc:docMk/>
            <pc:sldMk cId="1910207898" sldId="350"/>
            <ac:spMk id="3" creationId="{00000000-0000-0000-0000-000000000000}"/>
          </ac:spMkLst>
        </pc:spChg>
        <pc:spChg chg="add mod">
          <ac:chgData name="Ramos, Dara" userId="S::dararamos@whccd.edu::6188f850-3086-4ffd-98ea-82aa990775f4" providerId="AD" clId="Web-{AC95D586-AD81-6E64-FFF5-F0D9A90B57D4}" dt="2020-11-02T21:39:05.828" v="309" actId="1076"/>
          <ac:spMkLst>
            <pc:docMk/>
            <pc:sldMk cId="1910207898" sldId="350"/>
            <ac:spMk id="4" creationId="{61F2051B-F2E2-46E8-9DDE-18F61475DBD8}"/>
          </ac:spMkLst>
        </pc:spChg>
        <pc:spChg chg="add mod">
          <ac:chgData name="Ramos, Dara" userId="S::dararamos@whccd.edu::6188f850-3086-4ffd-98ea-82aa990775f4" providerId="AD" clId="Web-{AC95D586-AD81-6E64-FFF5-F0D9A90B57D4}" dt="2020-11-02T21:39:38.312" v="327" actId="20577"/>
          <ac:spMkLst>
            <pc:docMk/>
            <pc:sldMk cId="1910207898" sldId="350"/>
            <ac:spMk id="5" creationId="{BEE9AE6A-4E39-4BAD-BA0D-14BE944C7716}"/>
          </ac:spMkLst>
        </pc:spChg>
        <pc:spChg chg="mod">
          <ac:chgData name="Ramos, Dara" userId="S::dararamos@whccd.edu::6188f850-3086-4ffd-98ea-82aa990775f4" providerId="AD" clId="Web-{AC95D586-AD81-6E64-FFF5-F0D9A90B57D4}" dt="2020-11-02T21:43:12.312" v="379" actId="1076"/>
          <ac:spMkLst>
            <pc:docMk/>
            <pc:sldMk cId="1910207898" sldId="350"/>
            <ac:spMk id="11" creationId="{00000000-0000-0000-0000-000000000000}"/>
          </ac:spMkLst>
        </pc:spChg>
        <pc:spChg chg="add del mod">
          <ac:chgData name="Ramos, Dara" userId="S::dararamos@whccd.edu::6188f850-3086-4ffd-98ea-82aa990775f4" providerId="AD" clId="Web-{AC95D586-AD81-6E64-FFF5-F0D9A90B57D4}" dt="2020-11-02T21:44:20.421" v="387"/>
          <ac:spMkLst>
            <pc:docMk/>
            <pc:sldMk cId="1910207898" sldId="350"/>
            <ac:spMk id="17" creationId="{74C4DFCC-C181-4A19-B4DC-A16C77CA8C63}"/>
          </ac:spMkLst>
        </pc:spChg>
        <pc:picChg chg="add mod ord modCrop">
          <ac:chgData name="Ramos, Dara" userId="S::dararamos@whccd.edu::6188f850-3086-4ffd-98ea-82aa990775f4" providerId="AD" clId="Web-{AC95D586-AD81-6E64-FFF5-F0D9A90B57D4}" dt="2020-11-02T21:41:27.969" v="345" actId="1076"/>
          <ac:picMkLst>
            <pc:docMk/>
            <pc:sldMk cId="1910207898" sldId="350"/>
            <ac:picMk id="7" creationId="{4A022A32-817F-41AC-B8CF-18A5CE4CC818}"/>
          </ac:picMkLst>
        </pc:picChg>
        <pc:picChg chg="add mod modCrop">
          <ac:chgData name="Ramos, Dara" userId="S::dararamos@whccd.edu::6188f850-3086-4ffd-98ea-82aa990775f4" providerId="AD" clId="Web-{AC95D586-AD81-6E64-FFF5-F0D9A90B57D4}" dt="2020-11-02T21:41:21.422" v="344" actId="1076"/>
          <ac:picMkLst>
            <pc:docMk/>
            <pc:sldMk cId="1910207898" sldId="350"/>
            <ac:picMk id="8" creationId="{8820B97E-F267-43A1-BE0C-3469703770DB}"/>
          </ac:picMkLst>
        </pc:picChg>
        <pc:picChg chg="mod">
          <ac:chgData name="Ramos, Dara" userId="S::dararamos@whccd.edu::6188f850-3086-4ffd-98ea-82aa990775f4" providerId="AD" clId="Web-{AC95D586-AD81-6E64-FFF5-F0D9A90B57D4}" dt="2020-11-02T21:38:38.656" v="305" actId="1076"/>
          <ac:picMkLst>
            <pc:docMk/>
            <pc:sldMk cId="1910207898" sldId="350"/>
            <ac:picMk id="10" creationId="{00000000-0000-0000-0000-000000000000}"/>
          </ac:picMkLst>
        </pc:picChg>
        <pc:picChg chg="del mod">
          <ac:chgData name="Ramos, Dara" userId="S::dararamos@whccd.edu::6188f850-3086-4ffd-98ea-82aa990775f4" providerId="AD" clId="Web-{AC95D586-AD81-6E64-FFF5-F0D9A90B57D4}" dt="2020-11-02T21:53:11.624" v="478"/>
          <ac:picMkLst>
            <pc:docMk/>
            <pc:sldMk cId="1910207898" sldId="350"/>
            <ac:picMk id="14" creationId="{00000000-0000-0000-0000-000000000000}"/>
          </ac:picMkLst>
        </pc:picChg>
        <pc:picChg chg="mod">
          <ac:chgData name="Ramos, Dara" userId="S::dararamos@whccd.edu::6188f850-3086-4ffd-98ea-82aa990775f4" providerId="AD" clId="Web-{AC95D586-AD81-6E64-FFF5-F0D9A90B57D4}" dt="2020-11-02T21:38:24.906" v="303" actId="1076"/>
          <ac:picMkLst>
            <pc:docMk/>
            <pc:sldMk cId="1910207898" sldId="350"/>
            <ac:picMk id="15" creationId="{00000000-0000-0000-0000-000000000000}"/>
          </ac:picMkLst>
        </pc:picChg>
      </pc:sldChg>
      <pc:sldChg chg="addSp delSp modSp add ord replId modNotes">
        <pc:chgData name="Ramos, Dara" userId="S::dararamos@whccd.edu::6188f850-3086-4ffd-98ea-82aa990775f4" providerId="AD" clId="Web-{AC95D586-AD81-6E64-FFF5-F0D9A90B57D4}" dt="2020-11-02T23:50:01.849" v="2535"/>
        <pc:sldMkLst>
          <pc:docMk/>
          <pc:sldMk cId="3455287673" sldId="351"/>
        </pc:sldMkLst>
        <pc:spChg chg="mod">
          <ac:chgData name="Ramos, Dara" userId="S::dararamos@whccd.edu::6188f850-3086-4ffd-98ea-82aa990775f4" providerId="AD" clId="Web-{AC95D586-AD81-6E64-FFF5-F0D9A90B57D4}" dt="2020-11-02T22:43:58.104" v="1225" actId="20577"/>
          <ac:spMkLst>
            <pc:docMk/>
            <pc:sldMk cId="3455287673" sldId="351"/>
            <ac:spMk id="2" creationId="{0B729213-97CF-4B79-B0E2-49E2945DD0F2}"/>
          </ac:spMkLst>
        </pc:spChg>
        <pc:spChg chg="del">
          <ac:chgData name="Ramos, Dara" userId="S::dararamos@whccd.edu::6188f850-3086-4ffd-98ea-82aa990775f4" providerId="AD" clId="Web-{AC95D586-AD81-6E64-FFF5-F0D9A90B57D4}" dt="2020-11-02T22:44:34.260" v="1287"/>
          <ac:spMkLst>
            <pc:docMk/>
            <pc:sldMk cId="3455287673" sldId="351"/>
            <ac:spMk id="3" creationId="{B4F9323E-EC71-4E7D-8269-66C59A266FA0}"/>
          </ac:spMkLst>
        </pc:spChg>
        <pc:spChg chg="del mod">
          <ac:chgData name="Ramos, Dara" userId="S::dararamos@whccd.edu::6188f850-3086-4ffd-98ea-82aa990775f4" providerId="AD" clId="Web-{AC95D586-AD81-6E64-FFF5-F0D9A90B57D4}" dt="2020-11-02T22:44:42.823" v="1288"/>
          <ac:spMkLst>
            <pc:docMk/>
            <pc:sldMk cId="3455287673" sldId="351"/>
            <ac:spMk id="5" creationId="{6331E4F1-4C6A-47D8-A2E8-1CCCFF29A628}"/>
          </ac:spMkLst>
        </pc:spChg>
        <pc:spChg chg="mod">
          <ac:chgData name="Ramos, Dara" userId="S::dararamos@whccd.edu::6188f850-3086-4ffd-98ea-82aa990775f4" providerId="AD" clId="Web-{AC95D586-AD81-6E64-FFF5-F0D9A90B57D4}" dt="2020-11-02T23:00:12.790" v="1621" actId="1076"/>
          <ac:spMkLst>
            <pc:docMk/>
            <pc:sldMk cId="3455287673" sldId="351"/>
            <ac:spMk id="6" creationId="{BFB482EF-4ECD-45F9-8919-99763A26C4FC}"/>
          </ac:spMkLst>
        </pc:spChg>
        <pc:spChg chg="add del mod">
          <ac:chgData name="Ramos, Dara" userId="S::dararamos@whccd.edu::6188f850-3086-4ffd-98ea-82aa990775f4" providerId="AD" clId="Web-{AC95D586-AD81-6E64-FFF5-F0D9A90B57D4}" dt="2020-11-02T22:45:10.885" v="1294"/>
          <ac:spMkLst>
            <pc:docMk/>
            <pc:sldMk cId="3455287673" sldId="351"/>
            <ac:spMk id="8" creationId="{146DD502-2DB8-45BF-89E8-0089F8C52536}"/>
          </ac:spMkLst>
        </pc:spChg>
        <pc:spChg chg="add">
          <ac:chgData name="Ramos, Dara" userId="S::dararamos@whccd.edu::6188f850-3086-4ffd-98ea-82aa990775f4" providerId="AD" clId="Web-{AC95D586-AD81-6E64-FFF5-F0D9A90B57D4}" dt="2020-11-02T23:50:01.849" v="2535"/>
          <ac:spMkLst>
            <pc:docMk/>
            <pc:sldMk cId="3455287673" sldId="351"/>
            <ac:spMk id="10" creationId="{A17EF248-B52C-4202-BA91-3A0911BBC3A4}"/>
          </ac:spMkLst>
        </pc:spChg>
        <pc:graphicFrameChg chg="mod modGraphic">
          <ac:chgData name="Ramos, Dara" userId="S::dararamos@whccd.edu::6188f850-3086-4ffd-98ea-82aa990775f4" providerId="AD" clId="Web-{AC95D586-AD81-6E64-FFF5-F0D9A90B57D4}" dt="2020-11-02T23:48:28.708" v="2480"/>
          <ac:graphicFrameMkLst>
            <pc:docMk/>
            <pc:sldMk cId="3455287673" sldId="351"/>
            <ac:graphicFrameMk id="4" creationId="{40C90633-E4AE-4245-8017-C2DED495DB54}"/>
          </ac:graphicFrameMkLst>
        </pc:graphicFrameChg>
      </pc:sldChg>
      <pc:sldChg chg="addSp modSp add replId modNotes">
        <pc:chgData name="Ramos, Dara" userId="S::dararamos@whccd.edu::6188f850-3086-4ffd-98ea-82aa990775f4" providerId="AD" clId="Web-{AC95D586-AD81-6E64-FFF5-F0D9A90B57D4}" dt="2020-11-02T23:49:56.364" v="2534"/>
        <pc:sldMkLst>
          <pc:docMk/>
          <pc:sldMk cId="3196826862" sldId="354"/>
        </pc:sldMkLst>
        <pc:spChg chg="mod">
          <ac:chgData name="Ramos, Dara" userId="S::dararamos@whccd.edu::6188f850-3086-4ffd-98ea-82aa990775f4" providerId="AD" clId="Web-{AC95D586-AD81-6E64-FFF5-F0D9A90B57D4}" dt="2020-11-02T23:07:58.165" v="1771" actId="20577"/>
          <ac:spMkLst>
            <pc:docMk/>
            <pc:sldMk cId="3196826862" sldId="354"/>
            <ac:spMk id="2" creationId="{0B729213-97CF-4B79-B0E2-49E2945DD0F2}"/>
          </ac:spMkLst>
        </pc:spChg>
        <pc:spChg chg="add">
          <ac:chgData name="Ramos, Dara" userId="S::dararamos@whccd.edu::6188f850-3086-4ffd-98ea-82aa990775f4" providerId="AD" clId="Web-{AC95D586-AD81-6E64-FFF5-F0D9A90B57D4}" dt="2020-11-02T23:49:56.364" v="2534"/>
          <ac:spMkLst>
            <pc:docMk/>
            <pc:sldMk cId="3196826862" sldId="354"/>
            <ac:spMk id="3" creationId="{9DECA2F2-8E3F-4625-9958-8D321B048F39}"/>
          </ac:spMkLst>
        </pc:spChg>
        <pc:graphicFrameChg chg="mod modGraphic">
          <ac:chgData name="Ramos, Dara" userId="S::dararamos@whccd.edu::6188f850-3086-4ffd-98ea-82aa990775f4" providerId="AD" clId="Web-{AC95D586-AD81-6E64-FFF5-F0D9A90B57D4}" dt="2020-11-02T23:49:00.614" v="2492"/>
          <ac:graphicFrameMkLst>
            <pc:docMk/>
            <pc:sldMk cId="3196826862" sldId="354"/>
            <ac:graphicFrameMk id="4" creationId="{40C90633-E4AE-4245-8017-C2DED495DB54}"/>
          </ac:graphicFrameMkLst>
        </pc:graphicFrameChg>
      </pc:sldChg>
      <pc:sldChg chg="addSp modSp add replId modNotes">
        <pc:chgData name="Ramos, Dara" userId="S::dararamos@whccd.edu::6188f850-3086-4ffd-98ea-82aa990775f4" providerId="AD" clId="Web-{AC95D586-AD81-6E64-FFF5-F0D9A90B57D4}" dt="2020-11-02T23:49:52.208" v="2533"/>
        <pc:sldMkLst>
          <pc:docMk/>
          <pc:sldMk cId="2563607713" sldId="355"/>
        </pc:sldMkLst>
        <pc:spChg chg="mod">
          <ac:chgData name="Ramos, Dara" userId="S::dararamos@whccd.edu::6188f850-3086-4ffd-98ea-82aa990775f4" providerId="AD" clId="Web-{AC95D586-AD81-6E64-FFF5-F0D9A90B57D4}" dt="2020-11-02T23:09:10.728" v="1872" actId="20577"/>
          <ac:spMkLst>
            <pc:docMk/>
            <pc:sldMk cId="2563607713" sldId="355"/>
            <ac:spMk id="2" creationId="{0B729213-97CF-4B79-B0E2-49E2945DD0F2}"/>
          </ac:spMkLst>
        </pc:spChg>
        <pc:spChg chg="add">
          <ac:chgData name="Ramos, Dara" userId="S::dararamos@whccd.edu::6188f850-3086-4ffd-98ea-82aa990775f4" providerId="AD" clId="Web-{AC95D586-AD81-6E64-FFF5-F0D9A90B57D4}" dt="2020-11-02T23:49:52.208" v="2533"/>
          <ac:spMkLst>
            <pc:docMk/>
            <pc:sldMk cId="2563607713" sldId="355"/>
            <ac:spMk id="3" creationId="{E4744C2D-CE63-4820-8A3D-87C1AC4F3F95}"/>
          </ac:spMkLst>
        </pc:spChg>
        <pc:graphicFrameChg chg="mod modGraphic">
          <ac:chgData name="Ramos, Dara" userId="S::dararamos@whccd.edu::6188f850-3086-4ffd-98ea-82aa990775f4" providerId="AD" clId="Web-{AC95D586-AD81-6E64-FFF5-F0D9A90B57D4}" dt="2020-11-02T23:49:11.442" v="2496"/>
          <ac:graphicFrameMkLst>
            <pc:docMk/>
            <pc:sldMk cId="2563607713" sldId="355"/>
            <ac:graphicFrameMk id="4" creationId="{40C90633-E4AE-4245-8017-C2DED495DB54}"/>
          </ac:graphicFrameMkLst>
        </pc:graphicFrameChg>
      </pc:sldChg>
      <pc:sldChg chg="addSp modSp">
        <pc:chgData name="Ramos, Dara" userId="S::dararamos@whccd.edu::6188f850-3086-4ffd-98ea-82aa990775f4" providerId="AD" clId="Web-{AC95D586-AD81-6E64-FFF5-F0D9A90B57D4}" dt="2020-11-02T23:51:07.864" v="2667"/>
        <pc:sldMkLst>
          <pc:docMk/>
          <pc:sldMk cId="621991611" sldId="356"/>
        </pc:sldMkLst>
        <pc:spChg chg="add">
          <ac:chgData name="Ramos, Dara" userId="S::dararamos@whccd.edu::6188f850-3086-4ffd-98ea-82aa990775f4" providerId="AD" clId="Web-{AC95D586-AD81-6E64-FFF5-F0D9A90B57D4}" dt="2020-11-02T23:50:10.489" v="2537"/>
          <ac:spMkLst>
            <pc:docMk/>
            <pc:sldMk cId="621991611" sldId="356"/>
            <ac:spMk id="3" creationId="{48829609-8BCA-437F-8B76-D4C71001D31E}"/>
          </ac:spMkLst>
        </pc:spChg>
        <pc:graphicFrameChg chg="mod modGraphic">
          <ac:chgData name="Ramos, Dara" userId="S::dararamos@whccd.edu::6188f850-3086-4ffd-98ea-82aa990775f4" providerId="AD" clId="Web-{AC95D586-AD81-6E64-FFF5-F0D9A90B57D4}" dt="2020-11-02T23:51:07.864" v="2667"/>
          <ac:graphicFrameMkLst>
            <pc:docMk/>
            <pc:sldMk cId="621991611" sldId="356"/>
            <ac:graphicFrameMk id="4" creationId="{40C90633-E4AE-4245-8017-C2DED495DB54}"/>
          </ac:graphicFrameMkLst>
        </pc:graphicFrameChg>
      </pc:sldChg>
      <pc:sldChg chg="addSp modSp">
        <pc:chgData name="Ramos, Dara" userId="S::dararamos@whccd.edu::6188f850-3086-4ffd-98ea-82aa990775f4" providerId="AD" clId="Web-{AC95D586-AD81-6E64-FFF5-F0D9A90B57D4}" dt="2020-11-02T23:50:07.099" v="2536"/>
        <pc:sldMkLst>
          <pc:docMk/>
          <pc:sldMk cId="3691812610" sldId="357"/>
        </pc:sldMkLst>
        <pc:spChg chg="add">
          <ac:chgData name="Ramos, Dara" userId="S::dararamos@whccd.edu::6188f850-3086-4ffd-98ea-82aa990775f4" providerId="AD" clId="Web-{AC95D586-AD81-6E64-FFF5-F0D9A90B57D4}" dt="2020-11-02T23:50:07.099" v="2536"/>
          <ac:spMkLst>
            <pc:docMk/>
            <pc:sldMk cId="3691812610" sldId="357"/>
            <ac:spMk id="3" creationId="{ADDAA1FF-4201-496A-9D7E-B30845D27E88}"/>
          </ac:spMkLst>
        </pc:spChg>
        <pc:graphicFrameChg chg="modGraphic">
          <ac:chgData name="Ramos, Dara" userId="S::dararamos@whccd.edu::6188f850-3086-4ffd-98ea-82aa990775f4" providerId="AD" clId="Web-{AC95D586-AD81-6E64-FFF5-F0D9A90B57D4}" dt="2020-11-02T23:48:41.380" v="2484"/>
          <ac:graphicFrameMkLst>
            <pc:docMk/>
            <pc:sldMk cId="3691812610" sldId="357"/>
            <ac:graphicFrameMk id="4" creationId="{40C90633-E4AE-4245-8017-C2DED495DB54}"/>
          </ac:graphicFrameMkLst>
        </pc:graphicFrameChg>
      </pc:sldChg>
    </pc:docChg>
  </pc:docChgLst>
  <pc:docChgLst>
    <pc:chgData name="Flaming, Leslie" userId="S::leslieflaming@whccd.edu::170a7cd5-9f24-45bd-9a4f-62aafb3ff34b" providerId="AD" clId="Web-{3FEE09F2-F506-45B3-BD72-C48265EED12A}"/>
    <pc:docChg chg="modSld">
      <pc:chgData name="Flaming, Leslie" userId="S::leslieflaming@whccd.edu::170a7cd5-9f24-45bd-9a4f-62aafb3ff34b" providerId="AD" clId="Web-{3FEE09F2-F506-45B3-BD72-C48265EED12A}" dt="2020-11-02T19:58:55.073" v="3" actId="1076"/>
      <pc:docMkLst>
        <pc:docMk/>
      </pc:docMkLst>
      <pc:sldChg chg="addSp modSp">
        <pc:chgData name="Flaming, Leslie" userId="S::leslieflaming@whccd.edu::170a7cd5-9f24-45bd-9a4f-62aafb3ff34b" providerId="AD" clId="Web-{3FEE09F2-F506-45B3-BD72-C48265EED12A}" dt="2020-11-02T19:58:55.073" v="3" actId="1076"/>
        <pc:sldMkLst>
          <pc:docMk/>
          <pc:sldMk cId="2264457128" sldId="318"/>
        </pc:sldMkLst>
        <pc:picChg chg="add mod">
          <ac:chgData name="Flaming, Leslie" userId="S::leslieflaming@whccd.edu::170a7cd5-9f24-45bd-9a4f-62aafb3ff34b" providerId="AD" clId="Web-{3FEE09F2-F506-45B3-BD72-C48265EED12A}" dt="2020-11-02T19:58:55.073" v="3" actId="1076"/>
          <ac:picMkLst>
            <pc:docMk/>
            <pc:sldMk cId="2264457128" sldId="318"/>
            <ac:picMk id="5" creationId="{27E9177B-D65B-482E-BEE7-F62DFB893A48}"/>
          </ac:picMkLst>
        </pc:picChg>
      </pc:sldChg>
    </pc:docChg>
  </pc:docChgLst>
  <pc:docChgLst>
    <pc:chgData name="Crider, Kyle" userId="S::kylecrider@whccd.edu::d99085c8-9498-4fb8-bab9-b6a1afa6acfe" providerId="AD" clId="Web-{286C6B6A-4B26-B680-E702-E3F389747F0F}"/>
    <pc:docChg chg="addSld delSld modSld">
      <pc:chgData name="Crider, Kyle" userId="S::kylecrider@whccd.edu::d99085c8-9498-4fb8-bab9-b6a1afa6acfe" providerId="AD" clId="Web-{286C6B6A-4B26-B680-E702-E3F389747F0F}" dt="2020-11-03T16:25:19.653" v="416" actId="20577"/>
      <pc:docMkLst>
        <pc:docMk/>
      </pc:docMkLst>
      <pc:sldChg chg="modSp">
        <pc:chgData name="Crider, Kyle" userId="S::kylecrider@whccd.edu::d99085c8-9498-4fb8-bab9-b6a1afa6acfe" providerId="AD" clId="Web-{286C6B6A-4B26-B680-E702-E3F389747F0F}" dt="2020-11-03T16:09:57.599" v="71" actId="20577"/>
        <pc:sldMkLst>
          <pc:docMk/>
          <pc:sldMk cId="1871402824" sldId="319"/>
        </pc:sldMkLst>
        <pc:spChg chg="mod">
          <ac:chgData name="Crider, Kyle" userId="S::kylecrider@whccd.edu::d99085c8-9498-4fb8-bab9-b6a1afa6acfe" providerId="AD" clId="Web-{286C6B6A-4B26-B680-E702-E3F389747F0F}" dt="2020-11-03T16:09:57.599" v="71" actId="20577"/>
          <ac:spMkLst>
            <pc:docMk/>
            <pc:sldMk cId="1871402824" sldId="319"/>
            <ac:spMk id="14" creationId="{65AB611D-B008-42BD-9A4F-48D8D5BE8C2C}"/>
          </ac:spMkLst>
        </pc:spChg>
      </pc:sldChg>
      <pc:sldChg chg="modSp">
        <pc:chgData name="Crider, Kyle" userId="S::kylecrider@whccd.edu::d99085c8-9498-4fb8-bab9-b6a1afa6acfe" providerId="AD" clId="Web-{286C6B6A-4B26-B680-E702-E3F389747F0F}" dt="2020-11-03T16:09:25.630" v="65" actId="20577"/>
        <pc:sldMkLst>
          <pc:docMk/>
          <pc:sldMk cId="2820037384" sldId="342"/>
        </pc:sldMkLst>
        <pc:spChg chg="mod">
          <ac:chgData name="Crider, Kyle" userId="S::kylecrider@whccd.edu::d99085c8-9498-4fb8-bab9-b6a1afa6acfe" providerId="AD" clId="Web-{286C6B6A-4B26-B680-E702-E3F389747F0F}" dt="2020-11-03T16:09:25.630" v="65" actId="20577"/>
          <ac:spMkLst>
            <pc:docMk/>
            <pc:sldMk cId="2820037384" sldId="342"/>
            <ac:spMk id="10" creationId="{EA1B117C-A4B0-487A-BBAC-AF398C6E1582}"/>
          </ac:spMkLst>
        </pc:spChg>
      </pc:sldChg>
      <pc:sldChg chg="modSp">
        <pc:chgData name="Crider, Kyle" userId="S::kylecrider@whccd.edu::d99085c8-9498-4fb8-bab9-b6a1afa6acfe" providerId="AD" clId="Web-{286C6B6A-4B26-B680-E702-E3F389747F0F}" dt="2020-11-03T16:09:15.770" v="58" actId="20577"/>
        <pc:sldMkLst>
          <pc:docMk/>
          <pc:sldMk cId="2881422401" sldId="343"/>
        </pc:sldMkLst>
        <pc:spChg chg="mod">
          <ac:chgData name="Crider, Kyle" userId="S::kylecrider@whccd.edu::d99085c8-9498-4fb8-bab9-b6a1afa6acfe" providerId="AD" clId="Web-{286C6B6A-4B26-B680-E702-E3F389747F0F}" dt="2020-11-03T16:09:15.770" v="58" actId="20577"/>
          <ac:spMkLst>
            <pc:docMk/>
            <pc:sldMk cId="2881422401" sldId="343"/>
            <ac:spMk id="8" creationId="{02C77C32-DFEE-4557-ACCD-FAE141B59F83}"/>
          </ac:spMkLst>
        </pc:spChg>
      </pc:sldChg>
      <pc:sldChg chg="modSp">
        <pc:chgData name="Crider, Kyle" userId="S::kylecrider@whccd.edu::d99085c8-9498-4fb8-bab9-b6a1afa6acfe" providerId="AD" clId="Web-{286C6B6A-4B26-B680-E702-E3F389747F0F}" dt="2020-11-03T16:08:45.629" v="50" actId="14100"/>
        <pc:sldMkLst>
          <pc:docMk/>
          <pc:sldMk cId="520766137" sldId="346"/>
        </pc:sldMkLst>
        <pc:spChg chg="mod">
          <ac:chgData name="Crider, Kyle" userId="S::kylecrider@whccd.edu::d99085c8-9498-4fb8-bab9-b6a1afa6acfe" providerId="AD" clId="Web-{286C6B6A-4B26-B680-E702-E3F389747F0F}" dt="2020-11-03T16:08:45.629" v="50" actId="14100"/>
          <ac:spMkLst>
            <pc:docMk/>
            <pc:sldMk cId="520766137" sldId="346"/>
            <ac:spMk id="9" creationId="{FB76776A-618A-4932-BC42-4515B1B0E184}"/>
          </ac:spMkLst>
        </pc:spChg>
      </pc:sldChg>
      <pc:sldChg chg="modSp">
        <pc:chgData name="Crider, Kyle" userId="S::kylecrider@whccd.edu::d99085c8-9498-4fb8-bab9-b6a1afa6acfe" providerId="AD" clId="Web-{286C6B6A-4B26-B680-E702-E3F389747F0F}" dt="2020-11-03T16:08:36.895" v="45" actId="14100"/>
        <pc:sldMkLst>
          <pc:docMk/>
          <pc:sldMk cId="3883452693" sldId="347"/>
        </pc:sldMkLst>
        <pc:spChg chg="mod">
          <ac:chgData name="Crider, Kyle" userId="S::kylecrider@whccd.edu::d99085c8-9498-4fb8-bab9-b6a1afa6acfe" providerId="AD" clId="Web-{286C6B6A-4B26-B680-E702-E3F389747F0F}" dt="2020-11-03T16:08:36.895" v="45" actId="14100"/>
          <ac:spMkLst>
            <pc:docMk/>
            <pc:sldMk cId="3883452693" sldId="347"/>
            <ac:spMk id="9" creationId="{FB76776A-618A-4932-BC42-4515B1B0E184}"/>
          </ac:spMkLst>
        </pc:spChg>
      </pc:sldChg>
      <pc:sldChg chg="modSp">
        <pc:chgData name="Crider, Kyle" userId="S::kylecrider@whccd.edu::d99085c8-9498-4fb8-bab9-b6a1afa6acfe" providerId="AD" clId="Web-{286C6B6A-4B26-B680-E702-E3F389747F0F}" dt="2020-11-03T16:08:29.551" v="39" actId="20577"/>
        <pc:sldMkLst>
          <pc:docMk/>
          <pc:sldMk cId="4281199964" sldId="348"/>
        </pc:sldMkLst>
        <pc:spChg chg="mod">
          <ac:chgData name="Crider, Kyle" userId="S::kylecrider@whccd.edu::d99085c8-9498-4fb8-bab9-b6a1afa6acfe" providerId="AD" clId="Web-{286C6B6A-4B26-B680-E702-E3F389747F0F}" dt="2020-11-03T16:08:29.551" v="39" actId="20577"/>
          <ac:spMkLst>
            <pc:docMk/>
            <pc:sldMk cId="4281199964" sldId="348"/>
            <ac:spMk id="9" creationId="{FB76776A-618A-4932-BC42-4515B1B0E184}"/>
          </ac:spMkLst>
        </pc:spChg>
      </pc:sldChg>
      <pc:sldChg chg="modSp">
        <pc:chgData name="Crider, Kyle" userId="S::kylecrider@whccd.edu::d99085c8-9498-4fb8-bab9-b6a1afa6acfe" providerId="AD" clId="Web-{286C6B6A-4B26-B680-E702-E3F389747F0F}" dt="2020-11-03T16:09:11.739" v="53" actId="20577"/>
        <pc:sldMkLst>
          <pc:docMk/>
          <pc:sldMk cId="1910207898" sldId="350"/>
        </pc:sldMkLst>
        <pc:spChg chg="mod">
          <ac:chgData name="Crider, Kyle" userId="S::kylecrider@whccd.edu::d99085c8-9498-4fb8-bab9-b6a1afa6acfe" providerId="AD" clId="Web-{286C6B6A-4B26-B680-E702-E3F389747F0F}" dt="2020-11-03T16:09:11.739" v="53" actId="20577"/>
          <ac:spMkLst>
            <pc:docMk/>
            <pc:sldMk cId="1910207898" sldId="350"/>
            <ac:spMk id="5" creationId="{BEE9AE6A-4E39-4BAD-BA0D-14BE944C7716}"/>
          </ac:spMkLst>
        </pc:spChg>
      </pc:sldChg>
      <pc:sldChg chg="del">
        <pc:chgData name="Crider, Kyle" userId="S::kylecrider@whccd.edu::d99085c8-9498-4fb8-bab9-b6a1afa6acfe" providerId="AD" clId="Web-{286C6B6A-4B26-B680-E702-E3F389747F0F}" dt="2020-11-03T16:06:04.593" v="0"/>
        <pc:sldMkLst>
          <pc:docMk/>
          <pc:sldMk cId="2175275915" sldId="358"/>
        </pc:sldMkLst>
      </pc:sldChg>
      <pc:sldChg chg="modSp new mod modClrScheme chgLayout">
        <pc:chgData name="Crider, Kyle" userId="S::kylecrider@whccd.edu::d99085c8-9498-4fb8-bab9-b6a1afa6acfe" providerId="AD" clId="Web-{286C6B6A-4B26-B680-E702-E3F389747F0F}" dt="2020-11-03T16:25:19.653" v="416" actId="20577"/>
        <pc:sldMkLst>
          <pc:docMk/>
          <pc:sldMk cId="1507061953" sldId="361"/>
        </pc:sldMkLst>
        <pc:spChg chg="mod ord">
          <ac:chgData name="Crider, Kyle" userId="S::kylecrider@whccd.edu::d99085c8-9498-4fb8-bab9-b6a1afa6acfe" providerId="AD" clId="Web-{286C6B6A-4B26-B680-E702-E3F389747F0F}" dt="2020-11-03T16:17:42.862" v="93" actId="20577"/>
          <ac:spMkLst>
            <pc:docMk/>
            <pc:sldMk cId="1507061953" sldId="361"/>
            <ac:spMk id="2" creationId="{3101A1A3-DB6F-4F8E-9911-C72F25E54F20}"/>
          </ac:spMkLst>
        </pc:spChg>
        <pc:spChg chg="mod ord">
          <ac:chgData name="Crider, Kyle" userId="S::kylecrider@whccd.edu::d99085c8-9498-4fb8-bab9-b6a1afa6acfe" providerId="AD" clId="Web-{286C6B6A-4B26-B680-E702-E3F389747F0F}" dt="2020-11-03T16:25:19.653" v="416" actId="20577"/>
          <ac:spMkLst>
            <pc:docMk/>
            <pc:sldMk cId="1507061953" sldId="361"/>
            <ac:spMk id="3" creationId="{8C597CD1-DD60-4639-BA35-15520FD8F24E}"/>
          </ac:spMkLst>
        </pc:spChg>
      </pc:sldChg>
    </pc:docChg>
  </pc:docChgLst>
  <pc:docChgLst>
    <pc:chgData name="Flaming, Leslie" userId="S::leslieflaming@whccd.edu::170a7cd5-9f24-45bd-9a4f-62aafb3ff34b" providerId="AD" clId="Web-{6408734A-CD5C-40CF-AA8C-C21668CBED0F}"/>
    <pc:docChg chg="delSld modSld sldOrd">
      <pc:chgData name="Flaming, Leslie" userId="S::leslieflaming@whccd.edu::170a7cd5-9f24-45bd-9a4f-62aafb3ff34b" providerId="AD" clId="Web-{6408734A-CD5C-40CF-AA8C-C21668CBED0F}" dt="2020-11-02T23:49:17.205" v="864"/>
      <pc:docMkLst>
        <pc:docMk/>
      </pc:docMkLst>
      <pc:sldChg chg="mod modShow">
        <pc:chgData name="Flaming, Leslie" userId="S::leslieflaming@whccd.edu::170a7cd5-9f24-45bd-9a4f-62aafb3ff34b" providerId="AD" clId="Web-{6408734A-CD5C-40CF-AA8C-C21668CBED0F}" dt="2020-11-02T23:44:53.957" v="795"/>
        <pc:sldMkLst>
          <pc:docMk/>
          <pc:sldMk cId="1668274077" sldId="334"/>
        </pc:sldMkLst>
      </pc:sldChg>
      <pc:sldChg chg="del">
        <pc:chgData name="Flaming, Leslie" userId="S::leslieflaming@whccd.edu::170a7cd5-9f24-45bd-9a4f-62aafb3ff34b" providerId="AD" clId="Web-{6408734A-CD5C-40CF-AA8C-C21668CBED0F}" dt="2020-11-02T23:49:02.720" v="862"/>
        <pc:sldMkLst>
          <pc:docMk/>
          <pc:sldMk cId="1269037699" sldId="341"/>
        </pc:sldMkLst>
      </pc:sldChg>
      <pc:sldChg chg="addSp delSp modSp ord">
        <pc:chgData name="Flaming, Leslie" userId="S::leslieflaming@whccd.edu::170a7cd5-9f24-45bd-9a4f-62aafb3ff34b" providerId="AD" clId="Web-{6408734A-CD5C-40CF-AA8C-C21668CBED0F}" dt="2020-11-02T23:49:17.205" v="864"/>
        <pc:sldMkLst>
          <pc:docMk/>
          <pc:sldMk cId="1526833959" sldId="352"/>
        </pc:sldMkLst>
        <pc:spChg chg="mod">
          <ac:chgData name="Flaming, Leslie" userId="S::leslieflaming@whccd.edu::170a7cd5-9f24-45bd-9a4f-62aafb3ff34b" providerId="AD" clId="Web-{6408734A-CD5C-40CF-AA8C-C21668CBED0F}" dt="2020-11-02T23:47:15.096" v="849" actId="20577"/>
          <ac:spMkLst>
            <pc:docMk/>
            <pc:sldMk cId="1526833959" sldId="352"/>
            <ac:spMk id="2" creationId="{111D126D-C0F3-4BC4-AC8D-D1187E37CAF7}"/>
          </ac:spMkLst>
        </pc:spChg>
        <pc:spChg chg="add del">
          <ac:chgData name="Flaming, Leslie" userId="S::leslieflaming@whccd.edu::170a7cd5-9f24-45bd-9a4f-62aafb3ff34b" providerId="AD" clId="Web-{6408734A-CD5C-40CF-AA8C-C21668CBED0F}" dt="2020-11-02T23:23:48.829" v="38"/>
          <ac:spMkLst>
            <pc:docMk/>
            <pc:sldMk cId="1526833959" sldId="352"/>
            <ac:spMk id="3" creationId="{9495A9A0-3AD9-4629-ADB1-7678068D0516}"/>
          </ac:spMkLst>
        </pc:spChg>
        <pc:spChg chg="add mod">
          <ac:chgData name="Flaming, Leslie" userId="S::leslieflaming@whccd.edu::170a7cd5-9f24-45bd-9a4f-62aafb3ff34b" providerId="AD" clId="Web-{6408734A-CD5C-40CF-AA8C-C21668CBED0F}" dt="2020-11-02T23:29:00.795" v="408" actId="1076"/>
          <ac:spMkLst>
            <pc:docMk/>
            <pc:sldMk cId="1526833959" sldId="352"/>
            <ac:spMk id="4" creationId="{170835ED-EDAF-432A-9562-7FC2A5CD0216}"/>
          </ac:spMkLst>
        </pc:spChg>
        <pc:spChg chg="add del mod">
          <ac:chgData name="Flaming, Leslie" userId="S::leslieflaming@whccd.edu::170a7cd5-9f24-45bd-9a4f-62aafb3ff34b" providerId="AD" clId="Web-{6408734A-CD5C-40CF-AA8C-C21668CBED0F}" dt="2020-11-02T23:34:25.510" v="635"/>
          <ac:spMkLst>
            <pc:docMk/>
            <pc:sldMk cId="1526833959" sldId="352"/>
            <ac:spMk id="6" creationId="{B581B4A4-D78C-4355-B46A-5734B0ADBBD9}"/>
          </ac:spMkLst>
        </pc:spChg>
        <pc:spChg chg="add del">
          <ac:chgData name="Flaming, Leslie" userId="S::leslieflaming@whccd.edu::170a7cd5-9f24-45bd-9a4f-62aafb3ff34b" providerId="AD" clId="Web-{6408734A-CD5C-40CF-AA8C-C21668CBED0F}" dt="2020-11-02T23:34:57.057" v="639"/>
          <ac:spMkLst>
            <pc:docMk/>
            <pc:sldMk cId="1526833959" sldId="352"/>
            <ac:spMk id="7" creationId="{213CE103-18BB-42F4-8C2A-6DE8A7782342}"/>
          </ac:spMkLst>
        </pc:spChg>
        <pc:spChg chg="add mod">
          <ac:chgData name="Flaming, Leslie" userId="S::leslieflaming@whccd.edu::170a7cd5-9f24-45bd-9a4f-62aafb3ff34b" providerId="AD" clId="Web-{6408734A-CD5C-40CF-AA8C-C21668CBED0F}" dt="2020-11-02T23:37:08.618" v="749" actId="1076"/>
          <ac:spMkLst>
            <pc:docMk/>
            <pc:sldMk cId="1526833959" sldId="352"/>
            <ac:spMk id="8" creationId="{734A99C1-852F-4AA2-8FDC-7027D4833CA8}"/>
          </ac:spMkLst>
        </pc:spChg>
        <pc:spChg chg="add mod">
          <ac:chgData name="Flaming, Leslie" userId="S::leslieflaming@whccd.edu::170a7cd5-9f24-45bd-9a4f-62aafb3ff34b" providerId="AD" clId="Web-{6408734A-CD5C-40CF-AA8C-C21668CBED0F}" dt="2020-11-02T23:42:46.396" v="778" actId="20577"/>
          <ac:spMkLst>
            <pc:docMk/>
            <pc:sldMk cId="1526833959" sldId="352"/>
            <ac:spMk id="9" creationId="{8F7BA2B8-AB48-4E08-ADDD-2EC7C4FA1335}"/>
          </ac:spMkLst>
        </pc:spChg>
        <pc:spChg chg="add del">
          <ac:chgData name="Flaming, Leslie" userId="S::leslieflaming@whccd.edu::170a7cd5-9f24-45bd-9a4f-62aafb3ff34b" providerId="AD" clId="Web-{6408734A-CD5C-40CF-AA8C-C21668CBED0F}" dt="2020-11-02T23:37:51.133" v="760"/>
          <ac:spMkLst>
            <pc:docMk/>
            <pc:sldMk cId="1526833959" sldId="352"/>
            <ac:spMk id="10" creationId="{90A66D54-047C-4275-AEA9-6DBB6498B35A}"/>
          </ac:spMkLst>
        </pc:spChg>
        <pc:graphicFrameChg chg="mod modGraphic">
          <ac:chgData name="Flaming, Leslie" userId="S::leslieflaming@whccd.edu::170a7cd5-9f24-45bd-9a4f-62aafb3ff34b" providerId="AD" clId="Web-{6408734A-CD5C-40CF-AA8C-C21668CBED0F}" dt="2020-11-02T23:38:45.008" v="764"/>
          <ac:graphicFrameMkLst>
            <pc:docMk/>
            <pc:sldMk cId="1526833959" sldId="352"/>
            <ac:graphicFrameMk id="5" creationId="{656431C1-0DB9-433F-A932-CCA1062A4022}"/>
          </ac:graphicFrameMkLst>
        </pc:graphicFrameChg>
      </pc:sldChg>
      <pc:sldChg chg="addSp delSp modSp ord">
        <pc:chgData name="Flaming, Leslie" userId="S::leslieflaming@whccd.edu::170a7cd5-9f24-45bd-9a4f-62aafb3ff34b" providerId="AD" clId="Web-{6408734A-CD5C-40CF-AA8C-C21668CBED0F}" dt="2020-11-02T23:49:17.205" v="863"/>
        <pc:sldMkLst>
          <pc:docMk/>
          <pc:sldMk cId="2189881794" sldId="353"/>
        </pc:sldMkLst>
        <pc:spChg chg="mod">
          <ac:chgData name="Flaming, Leslie" userId="S::leslieflaming@whccd.edu::170a7cd5-9f24-45bd-9a4f-62aafb3ff34b" providerId="AD" clId="Web-{6408734A-CD5C-40CF-AA8C-C21668CBED0F}" dt="2020-11-02T23:48:42.314" v="861" actId="20577"/>
          <ac:spMkLst>
            <pc:docMk/>
            <pc:sldMk cId="2189881794" sldId="353"/>
            <ac:spMk id="2" creationId="{D4334CF5-09DF-4E07-8D22-7887A5ADF25D}"/>
          </ac:spMkLst>
        </pc:spChg>
        <pc:spChg chg="add del mod">
          <ac:chgData name="Flaming, Leslie" userId="S::leslieflaming@whccd.edu::170a7cd5-9f24-45bd-9a4f-62aafb3ff34b" providerId="AD" clId="Web-{6408734A-CD5C-40CF-AA8C-C21668CBED0F}" dt="2020-11-02T23:29:40.747" v="422"/>
          <ac:spMkLst>
            <pc:docMk/>
            <pc:sldMk cId="2189881794" sldId="353"/>
            <ac:spMk id="3" creationId="{E8EE434B-84DA-4C65-A93B-835FEC6050A1}"/>
          </ac:spMkLst>
        </pc:spChg>
        <pc:spChg chg="add del mod">
          <ac:chgData name="Flaming, Leslie" userId="S::leslieflaming@whccd.edu::170a7cd5-9f24-45bd-9a4f-62aafb3ff34b" providerId="AD" clId="Web-{6408734A-CD5C-40CF-AA8C-C21668CBED0F}" dt="2020-11-02T23:29:38.779" v="421"/>
          <ac:spMkLst>
            <pc:docMk/>
            <pc:sldMk cId="2189881794" sldId="353"/>
            <ac:spMk id="4" creationId="{AD11F942-DC36-489F-A405-C5A4481146A5}"/>
          </ac:spMkLst>
        </pc:spChg>
        <pc:spChg chg="add mod">
          <ac:chgData name="Flaming, Leslie" userId="S::leslieflaming@whccd.edu::170a7cd5-9f24-45bd-9a4f-62aafb3ff34b" providerId="AD" clId="Web-{6408734A-CD5C-40CF-AA8C-C21668CBED0F}" dt="2020-11-02T23:30:46.200" v="428" actId="20577"/>
          <ac:spMkLst>
            <pc:docMk/>
            <pc:sldMk cId="2189881794" sldId="353"/>
            <ac:spMk id="5" creationId="{9395219F-A2D5-4C41-B5C7-DB6F289D5DF4}"/>
          </ac:spMkLst>
        </pc:spChg>
        <pc:spChg chg="add mod">
          <ac:chgData name="Flaming, Leslie" userId="S::leslieflaming@whccd.edu::170a7cd5-9f24-45bd-9a4f-62aafb3ff34b" providerId="AD" clId="Web-{6408734A-CD5C-40CF-AA8C-C21668CBED0F}" dt="2020-11-02T23:43:06.365" v="791" actId="1076"/>
          <ac:spMkLst>
            <pc:docMk/>
            <pc:sldMk cId="2189881794" sldId="353"/>
            <ac:spMk id="6" creationId="{4E9034D3-48B8-4855-B71F-4AE5D1717546}"/>
          </ac:spMkLst>
        </pc:spChg>
        <pc:spChg chg="add mod">
          <ac:chgData name="Flaming, Leslie" userId="S::leslieflaming@whccd.edu::170a7cd5-9f24-45bd-9a4f-62aafb3ff34b" providerId="AD" clId="Web-{6408734A-CD5C-40CF-AA8C-C21668CBED0F}" dt="2020-11-02T23:43:19.739" v="794" actId="14100"/>
          <ac:spMkLst>
            <pc:docMk/>
            <pc:sldMk cId="2189881794" sldId="353"/>
            <ac:spMk id="8" creationId="{7DD4CDF3-C12D-4D6D-8CCB-58039CC525F1}"/>
          </ac:spMkLst>
        </pc:spChg>
        <pc:graphicFrameChg chg="mod modGraphic">
          <ac:chgData name="Flaming, Leslie" userId="S::leslieflaming@whccd.edu::170a7cd5-9f24-45bd-9a4f-62aafb3ff34b" providerId="AD" clId="Web-{6408734A-CD5C-40CF-AA8C-C21668CBED0F}" dt="2020-11-02T23:43:02.927" v="790" actId="1076"/>
          <ac:graphicFrameMkLst>
            <pc:docMk/>
            <pc:sldMk cId="2189881794" sldId="353"/>
            <ac:graphicFrameMk id="11" creationId="{24D23B3F-B1EC-490C-8B2A-089EB9D9BB80}"/>
          </ac:graphicFrameMkLst>
        </pc:graphicFrameChg>
      </pc:sldChg>
    </pc:docChg>
  </pc:docChgLst>
  <pc:docChgLst>
    <pc:chgData name="Flaming, Leslie" userId="S::leslieflaming@whccd.edu::170a7cd5-9f24-45bd-9a4f-62aafb3ff34b" providerId="AD" clId="Web-{9F92B5AB-7BC0-4F46-B9B1-1824A245AAC0}"/>
    <pc:docChg chg="addSld modSld">
      <pc:chgData name="Flaming, Leslie" userId="S::leslieflaming@whccd.edu::170a7cd5-9f24-45bd-9a4f-62aafb3ff34b" providerId="AD" clId="Web-{9F92B5AB-7BC0-4F46-B9B1-1824A245AAC0}" dt="2020-11-02T23:06:13.522" v="727"/>
      <pc:docMkLst>
        <pc:docMk/>
      </pc:docMkLst>
      <pc:sldChg chg="modSp">
        <pc:chgData name="Flaming, Leslie" userId="S::leslieflaming@whccd.edu::170a7cd5-9f24-45bd-9a4f-62aafb3ff34b" providerId="AD" clId="Web-{9F92B5AB-7BC0-4F46-B9B1-1824A245AAC0}" dt="2020-11-02T21:11:53.417" v="37" actId="20577"/>
        <pc:sldMkLst>
          <pc:docMk/>
          <pc:sldMk cId="2466128986" sldId="260"/>
        </pc:sldMkLst>
        <pc:graphicFrameChg chg="modGraphic">
          <ac:chgData name="Flaming, Leslie" userId="S::leslieflaming@whccd.edu::170a7cd5-9f24-45bd-9a4f-62aafb3ff34b" providerId="AD" clId="Web-{9F92B5AB-7BC0-4F46-B9B1-1824A245AAC0}" dt="2020-11-02T21:11:53.417" v="37" actId="20577"/>
          <ac:graphicFrameMkLst>
            <pc:docMk/>
            <pc:sldMk cId="2466128986" sldId="260"/>
            <ac:graphicFrameMk id="6" creationId="{00000000-0000-0000-0000-000000000000}"/>
          </ac:graphicFrameMkLst>
        </pc:graphicFrameChg>
      </pc:sldChg>
      <pc:sldChg chg="addSp delSp modSp">
        <pc:chgData name="Flaming, Leslie" userId="S::leslieflaming@whccd.edu::170a7cd5-9f24-45bd-9a4f-62aafb3ff34b" providerId="AD" clId="Web-{9F92B5AB-7BC0-4F46-B9B1-1824A245AAC0}" dt="2020-11-02T21:10:15.792" v="36" actId="1076"/>
        <pc:sldMkLst>
          <pc:docMk/>
          <pc:sldMk cId="609186302" sldId="317"/>
        </pc:sldMkLst>
        <pc:spChg chg="mod">
          <ac:chgData name="Flaming, Leslie" userId="S::leslieflaming@whccd.edu::170a7cd5-9f24-45bd-9a4f-62aafb3ff34b" providerId="AD" clId="Web-{9F92B5AB-7BC0-4F46-B9B1-1824A245AAC0}" dt="2020-11-02T21:10:15.792" v="36" actId="1076"/>
          <ac:spMkLst>
            <pc:docMk/>
            <pc:sldMk cId="609186302" sldId="317"/>
            <ac:spMk id="3" creationId="{00000000-0000-0000-0000-000000000000}"/>
          </ac:spMkLst>
        </pc:spChg>
        <pc:picChg chg="del">
          <ac:chgData name="Flaming, Leslie" userId="S::leslieflaming@whccd.edu::170a7cd5-9f24-45bd-9a4f-62aafb3ff34b" providerId="AD" clId="Web-{9F92B5AB-7BC0-4F46-B9B1-1824A245AAC0}" dt="2020-11-02T21:09:52.323" v="29"/>
          <ac:picMkLst>
            <pc:docMk/>
            <pc:sldMk cId="609186302" sldId="317"/>
            <ac:picMk id="5" creationId="{00000000-0000-0000-0000-000000000000}"/>
          </ac:picMkLst>
        </pc:picChg>
        <pc:picChg chg="add mod ord">
          <ac:chgData name="Flaming, Leslie" userId="S::leslieflaming@whccd.edu::170a7cd5-9f24-45bd-9a4f-62aafb3ff34b" providerId="AD" clId="Web-{9F92B5AB-7BC0-4F46-B9B1-1824A245AAC0}" dt="2020-11-02T21:10:07.307" v="34"/>
          <ac:picMkLst>
            <pc:docMk/>
            <pc:sldMk cId="609186302" sldId="317"/>
            <ac:picMk id="6" creationId="{198984A5-CF2C-434D-AB13-88B36BD4842F}"/>
          </ac:picMkLst>
        </pc:picChg>
      </pc:sldChg>
      <pc:sldChg chg="addSp delSp modSp modNotes">
        <pc:chgData name="Flaming, Leslie" userId="S::leslieflaming@whccd.edu::170a7cd5-9f24-45bd-9a4f-62aafb3ff34b" providerId="AD" clId="Web-{9F92B5AB-7BC0-4F46-B9B1-1824A245AAC0}" dt="2020-11-02T21:07:58.697" v="14"/>
        <pc:sldMkLst>
          <pc:docMk/>
          <pc:sldMk cId="2264457128" sldId="318"/>
        </pc:sldMkLst>
        <pc:picChg chg="del">
          <ac:chgData name="Flaming, Leslie" userId="S::leslieflaming@whccd.edu::170a7cd5-9f24-45bd-9a4f-62aafb3ff34b" providerId="AD" clId="Web-{9F92B5AB-7BC0-4F46-B9B1-1824A245AAC0}" dt="2020-11-02T21:05:08.587" v="1"/>
          <ac:picMkLst>
            <pc:docMk/>
            <pc:sldMk cId="2264457128" sldId="318"/>
            <ac:picMk id="4" creationId="{00000000-0000-0000-0000-000000000000}"/>
          </ac:picMkLst>
        </pc:picChg>
        <pc:picChg chg="del">
          <ac:chgData name="Flaming, Leslie" userId="S::leslieflaming@whccd.edu::170a7cd5-9f24-45bd-9a4f-62aafb3ff34b" providerId="AD" clId="Web-{9F92B5AB-7BC0-4F46-B9B1-1824A245AAC0}" dt="2020-11-02T21:05:07.696" v="0"/>
          <ac:picMkLst>
            <pc:docMk/>
            <pc:sldMk cId="2264457128" sldId="318"/>
            <ac:picMk id="5" creationId="{27E9177B-D65B-482E-BEE7-F62DFB893A48}"/>
          </ac:picMkLst>
        </pc:picChg>
        <pc:picChg chg="add mod">
          <ac:chgData name="Flaming, Leslie" userId="S::leslieflaming@whccd.edu::170a7cd5-9f24-45bd-9a4f-62aafb3ff34b" providerId="AD" clId="Web-{9F92B5AB-7BC0-4F46-B9B1-1824A245AAC0}" dt="2020-11-02T21:05:28.493" v="8" actId="1076"/>
          <ac:picMkLst>
            <pc:docMk/>
            <pc:sldMk cId="2264457128" sldId="318"/>
            <ac:picMk id="6" creationId="{CF64916B-D9EC-4721-833F-CE613480E299}"/>
          </ac:picMkLst>
        </pc:picChg>
        <pc:picChg chg="del">
          <ac:chgData name="Flaming, Leslie" userId="S::leslieflaming@whccd.edu::170a7cd5-9f24-45bd-9a4f-62aafb3ff34b" providerId="AD" clId="Web-{9F92B5AB-7BC0-4F46-B9B1-1824A245AAC0}" dt="2020-11-02T21:05:09.368" v="2"/>
          <ac:picMkLst>
            <pc:docMk/>
            <pc:sldMk cId="2264457128" sldId="318"/>
            <ac:picMk id="7" creationId="{00000000-0000-0000-0000-000000000000}"/>
          </ac:picMkLst>
        </pc:picChg>
        <pc:picChg chg="add mod">
          <ac:chgData name="Flaming, Leslie" userId="S::leslieflaming@whccd.edu::170a7cd5-9f24-45bd-9a4f-62aafb3ff34b" providerId="AD" clId="Web-{9F92B5AB-7BC0-4F46-B9B1-1824A245AAC0}" dt="2020-11-02T21:07:37.197" v="13" actId="1076"/>
          <ac:picMkLst>
            <pc:docMk/>
            <pc:sldMk cId="2264457128" sldId="318"/>
            <ac:picMk id="8" creationId="{55488D54-0765-4A4A-ACFD-DC6B0A01B018}"/>
          </ac:picMkLst>
        </pc:picChg>
        <pc:picChg chg="del">
          <ac:chgData name="Flaming, Leslie" userId="S::leslieflaming@whccd.edu::170a7cd5-9f24-45bd-9a4f-62aafb3ff34b" providerId="AD" clId="Web-{9F92B5AB-7BC0-4F46-B9B1-1824A245AAC0}" dt="2020-11-02T21:05:10.197" v="3"/>
          <ac:picMkLst>
            <pc:docMk/>
            <pc:sldMk cId="2264457128" sldId="318"/>
            <ac:picMk id="9" creationId="{00000000-0000-0000-0000-000000000000}"/>
          </ac:picMkLst>
        </pc:picChg>
        <pc:picChg chg="add mod">
          <ac:chgData name="Flaming, Leslie" userId="S::leslieflaming@whccd.edu::170a7cd5-9f24-45bd-9a4f-62aafb3ff34b" providerId="AD" clId="Web-{9F92B5AB-7BC0-4F46-B9B1-1824A245AAC0}" dt="2020-11-02T21:07:35.806" v="12" actId="1076"/>
          <ac:picMkLst>
            <pc:docMk/>
            <pc:sldMk cId="2264457128" sldId="318"/>
            <ac:picMk id="10" creationId="{F875179C-7709-4313-804D-6082C54CA58B}"/>
          </ac:picMkLst>
        </pc:picChg>
      </pc:sldChg>
      <pc:sldChg chg="addSp delSp modSp">
        <pc:chgData name="Flaming, Leslie" userId="S::leslieflaming@whccd.edu::170a7cd5-9f24-45bd-9a4f-62aafb3ff34b" providerId="AD" clId="Web-{9F92B5AB-7BC0-4F46-B9B1-1824A245AAC0}" dt="2020-11-02T21:57:27.678" v="460" actId="1076"/>
        <pc:sldMkLst>
          <pc:docMk/>
          <pc:sldMk cId="1871402824" sldId="319"/>
        </pc:sldMkLst>
        <pc:spChg chg="mod">
          <ac:chgData name="Flaming, Leslie" userId="S::leslieflaming@whccd.edu::170a7cd5-9f24-45bd-9a4f-62aafb3ff34b" providerId="AD" clId="Web-{9F92B5AB-7BC0-4F46-B9B1-1824A245AAC0}" dt="2020-11-02T21:35:20.797" v="61" actId="20577"/>
          <ac:spMkLst>
            <pc:docMk/>
            <pc:sldMk cId="1871402824" sldId="319"/>
            <ac:spMk id="2" creationId="{00000000-0000-0000-0000-000000000000}"/>
          </ac:spMkLst>
        </pc:spChg>
        <pc:spChg chg="del">
          <ac:chgData name="Flaming, Leslie" userId="S::leslieflaming@whccd.edu::170a7cd5-9f24-45bd-9a4f-62aafb3ff34b" providerId="AD" clId="Web-{9F92B5AB-7BC0-4F46-B9B1-1824A245AAC0}" dt="2020-11-02T21:26:14.998" v="55"/>
          <ac:spMkLst>
            <pc:docMk/>
            <pc:sldMk cId="1871402824" sldId="319"/>
            <ac:spMk id="5" creationId="{EBA41231-78F0-4943-81C4-D76E2D3FE797}"/>
          </ac:spMkLst>
        </pc:spChg>
        <pc:spChg chg="add del mod">
          <ac:chgData name="Flaming, Leslie" userId="S::leslieflaming@whccd.edu::170a7cd5-9f24-45bd-9a4f-62aafb3ff34b" providerId="AD" clId="Web-{9F92B5AB-7BC0-4F46-B9B1-1824A245AAC0}" dt="2020-11-02T21:26:12.920" v="54"/>
          <ac:spMkLst>
            <pc:docMk/>
            <pc:sldMk cId="1871402824" sldId="319"/>
            <ac:spMk id="7" creationId="{083DB7B9-B9C0-440F-BDFA-A49811815FE3}"/>
          </ac:spMkLst>
        </pc:spChg>
        <pc:spChg chg="add mod">
          <ac:chgData name="Flaming, Leslie" userId="S::leslieflaming@whccd.edu::170a7cd5-9f24-45bd-9a4f-62aafb3ff34b" providerId="AD" clId="Web-{9F92B5AB-7BC0-4F46-B9B1-1824A245AAC0}" dt="2020-11-02T21:56:33.896" v="451" actId="20577"/>
          <ac:spMkLst>
            <pc:docMk/>
            <pc:sldMk cId="1871402824" sldId="319"/>
            <ac:spMk id="14" creationId="{65AB611D-B008-42BD-9A4F-48D8D5BE8C2C}"/>
          </ac:spMkLst>
        </pc:spChg>
        <pc:spChg chg="add mod">
          <ac:chgData name="Flaming, Leslie" userId="S::leslieflaming@whccd.edu::170a7cd5-9f24-45bd-9a4f-62aafb3ff34b" providerId="AD" clId="Web-{9F92B5AB-7BC0-4F46-B9B1-1824A245AAC0}" dt="2020-11-02T21:56:09.365" v="445" actId="1076"/>
          <ac:spMkLst>
            <pc:docMk/>
            <pc:sldMk cId="1871402824" sldId="319"/>
            <ac:spMk id="15" creationId="{CAA23D47-9C7A-4700-B5CA-327BD9CEF854}"/>
          </ac:spMkLst>
        </pc:spChg>
        <pc:spChg chg="add mod">
          <ac:chgData name="Flaming, Leslie" userId="S::leslieflaming@whccd.edu::170a7cd5-9f24-45bd-9a4f-62aafb3ff34b" providerId="AD" clId="Web-{9F92B5AB-7BC0-4F46-B9B1-1824A245AAC0}" dt="2020-11-02T21:56:38.755" v="453" actId="1076"/>
          <ac:spMkLst>
            <pc:docMk/>
            <pc:sldMk cId="1871402824" sldId="319"/>
            <ac:spMk id="16" creationId="{166081B3-0206-4481-B821-5B8FBAFBF750}"/>
          </ac:spMkLst>
        </pc:spChg>
        <pc:picChg chg="del">
          <ac:chgData name="Flaming, Leslie" userId="S::leslieflaming@whccd.edu::170a7cd5-9f24-45bd-9a4f-62aafb3ff34b" providerId="AD" clId="Web-{9F92B5AB-7BC0-4F46-B9B1-1824A245AAC0}" dt="2020-11-02T21:26:06.139" v="53"/>
          <ac:picMkLst>
            <pc:docMk/>
            <pc:sldMk cId="1871402824" sldId="319"/>
            <ac:picMk id="3" creationId="{06162816-10FF-4B04-8022-4529AA1767C5}"/>
          </ac:picMkLst>
        </pc:picChg>
        <pc:picChg chg="del">
          <ac:chgData name="Flaming, Leslie" userId="S::leslieflaming@whccd.edu::170a7cd5-9f24-45bd-9a4f-62aafb3ff34b" providerId="AD" clId="Web-{9F92B5AB-7BC0-4F46-B9B1-1824A245AAC0}" dt="2020-11-02T21:26:05.576" v="52"/>
          <ac:picMkLst>
            <pc:docMk/>
            <pc:sldMk cId="1871402824" sldId="319"/>
            <ac:picMk id="4" creationId="{00000000-0000-0000-0000-000000000000}"/>
          </ac:picMkLst>
        </pc:picChg>
        <pc:picChg chg="add del mod">
          <ac:chgData name="Flaming, Leslie" userId="S::leslieflaming@whccd.edu::170a7cd5-9f24-45bd-9a4f-62aafb3ff34b" providerId="AD" clId="Web-{9F92B5AB-7BC0-4F46-B9B1-1824A245AAC0}" dt="2020-11-02T21:36:11.704" v="68"/>
          <ac:picMkLst>
            <pc:docMk/>
            <pc:sldMk cId="1871402824" sldId="319"/>
            <ac:picMk id="8" creationId="{6A078A51-DD42-4E2A-B8F0-3C484416AD4B}"/>
          </ac:picMkLst>
        </pc:picChg>
        <pc:picChg chg="add del mod">
          <ac:chgData name="Flaming, Leslie" userId="S::leslieflaming@whccd.edu::170a7cd5-9f24-45bd-9a4f-62aafb3ff34b" providerId="AD" clId="Web-{9F92B5AB-7BC0-4F46-B9B1-1824A245AAC0}" dt="2020-11-02T21:36:11.141" v="67"/>
          <ac:picMkLst>
            <pc:docMk/>
            <pc:sldMk cId="1871402824" sldId="319"/>
            <ac:picMk id="9" creationId="{C41677F6-2CCE-4B8E-A8E9-AB0F492C33CA}"/>
          </ac:picMkLst>
        </pc:picChg>
        <pc:picChg chg="add del mod">
          <ac:chgData name="Flaming, Leslie" userId="S::leslieflaming@whccd.edu::170a7cd5-9f24-45bd-9a4f-62aafb3ff34b" providerId="AD" clId="Web-{9F92B5AB-7BC0-4F46-B9B1-1824A245AAC0}" dt="2020-11-02T21:37:29.829" v="71"/>
          <ac:picMkLst>
            <pc:docMk/>
            <pc:sldMk cId="1871402824" sldId="319"/>
            <ac:picMk id="10" creationId="{036DD68C-7D69-414E-B681-C298BE616BB6}"/>
          </ac:picMkLst>
        </pc:picChg>
        <pc:picChg chg="add del mod">
          <ac:chgData name="Flaming, Leslie" userId="S::leslieflaming@whccd.edu::170a7cd5-9f24-45bd-9a4f-62aafb3ff34b" providerId="AD" clId="Web-{9F92B5AB-7BC0-4F46-B9B1-1824A245AAC0}" dt="2020-11-02T21:38:16.892" v="77"/>
          <ac:picMkLst>
            <pc:docMk/>
            <pc:sldMk cId="1871402824" sldId="319"/>
            <ac:picMk id="11" creationId="{B3E4D18C-5E5A-4247-8D69-FCF493D670B9}"/>
          </ac:picMkLst>
        </pc:picChg>
        <pc:picChg chg="add mod modCrop">
          <ac:chgData name="Flaming, Leslie" userId="S::leslieflaming@whccd.edu::170a7cd5-9f24-45bd-9a4f-62aafb3ff34b" providerId="AD" clId="Web-{9F92B5AB-7BC0-4F46-B9B1-1824A245AAC0}" dt="2020-11-02T21:57:20.474" v="459" actId="1076"/>
          <ac:picMkLst>
            <pc:docMk/>
            <pc:sldMk cId="1871402824" sldId="319"/>
            <ac:picMk id="12" creationId="{6EEC237F-978D-41DF-AE92-A8052E4D04F5}"/>
          </ac:picMkLst>
        </pc:picChg>
        <pc:picChg chg="add mod ord modCrop">
          <ac:chgData name="Flaming, Leslie" userId="S::leslieflaming@whccd.edu::170a7cd5-9f24-45bd-9a4f-62aafb3ff34b" providerId="AD" clId="Web-{9F92B5AB-7BC0-4F46-B9B1-1824A245AAC0}" dt="2020-11-02T21:57:27.678" v="460" actId="1076"/>
          <ac:picMkLst>
            <pc:docMk/>
            <pc:sldMk cId="1871402824" sldId="319"/>
            <ac:picMk id="13" creationId="{C8AB9E8F-344D-4DFB-B470-69A4DAE6035D}"/>
          </ac:picMkLst>
        </pc:picChg>
      </pc:sldChg>
      <pc:sldChg chg="addSp delSp modSp">
        <pc:chgData name="Flaming, Leslie" userId="S::leslieflaming@whccd.edu::170a7cd5-9f24-45bd-9a4f-62aafb3ff34b" providerId="AD" clId="Web-{9F92B5AB-7BC0-4F46-B9B1-1824A245AAC0}" dt="2020-11-02T21:45:18.518" v="79"/>
        <pc:sldMkLst>
          <pc:docMk/>
          <pc:sldMk cId="473250448" sldId="321"/>
        </pc:sldMkLst>
        <pc:spChg chg="del mod">
          <ac:chgData name="Flaming, Leslie" userId="S::leslieflaming@whccd.edu::170a7cd5-9f24-45bd-9a4f-62aafb3ff34b" providerId="AD" clId="Web-{9F92B5AB-7BC0-4F46-B9B1-1824A245AAC0}" dt="2020-11-02T21:18:40.793" v="45"/>
          <ac:spMkLst>
            <pc:docMk/>
            <pc:sldMk cId="473250448" sldId="321"/>
            <ac:spMk id="3" creationId="{65C54163-59B8-49A6-9BC3-42930BA27C3B}"/>
          </ac:spMkLst>
        </pc:spChg>
        <pc:spChg chg="add del mod">
          <ac:chgData name="Flaming, Leslie" userId="S::leslieflaming@whccd.edu::170a7cd5-9f24-45bd-9a4f-62aafb3ff34b" providerId="AD" clId="Web-{9F92B5AB-7BC0-4F46-B9B1-1824A245AAC0}" dt="2020-11-02T21:18:22.371" v="39"/>
          <ac:spMkLst>
            <pc:docMk/>
            <pc:sldMk cId="473250448" sldId="321"/>
            <ac:spMk id="6" creationId="{CF3A11D5-FB9F-43E1-9460-7B1BEDB73E88}"/>
          </ac:spMkLst>
        </pc:spChg>
        <pc:spChg chg="add del mod">
          <ac:chgData name="Flaming, Leslie" userId="S::leslieflaming@whccd.edu::170a7cd5-9f24-45bd-9a4f-62aafb3ff34b" providerId="AD" clId="Web-{9F92B5AB-7BC0-4F46-B9B1-1824A245AAC0}" dt="2020-11-02T21:45:18.518" v="79"/>
          <ac:spMkLst>
            <pc:docMk/>
            <pc:sldMk cId="473250448" sldId="321"/>
            <ac:spMk id="9" creationId="{0692259C-DC2B-42A3-B6DF-48A8EFCAEB61}"/>
          </ac:spMkLst>
        </pc:spChg>
        <pc:picChg chg="del">
          <ac:chgData name="Flaming, Leslie" userId="S::leslieflaming@whccd.edu::170a7cd5-9f24-45bd-9a4f-62aafb3ff34b" providerId="AD" clId="Web-{9F92B5AB-7BC0-4F46-B9B1-1824A245AAC0}" dt="2020-11-02T21:18:16.700" v="38"/>
          <ac:picMkLst>
            <pc:docMk/>
            <pc:sldMk cId="473250448" sldId="321"/>
            <ac:picMk id="4" creationId="{00000000-0000-0000-0000-000000000000}"/>
          </ac:picMkLst>
        </pc:picChg>
        <pc:picChg chg="add del mod ord">
          <ac:chgData name="Flaming, Leslie" userId="S::leslieflaming@whccd.edu::170a7cd5-9f24-45bd-9a4f-62aafb3ff34b" providerId="AD" clId="Web-{9F92B5AB-7BC0-4F46-B9B1-1824A245AAC0}" dt="2020-11-02T21:45:16.878" v="78"/>
          <ac:picMkLst>
            <pc:docMk/>
            <pc:sldMk cId="473250448" sldId="321"/>
            <ac:picMk id="7" creationId="{503C3760-9CCF-4E03-B259-451005CE05E7}"/>
          </ac:picMkLst>
        </pc:picChg>
        <pc:picChg chg="add mod ord">
          <ac:chgData name="Flaming, Leslie" userId="S::leslieflaming@whccd.edu::170a7cd5-9f24-45bd-9a4f-62aafb3ff34b" providerId="AD" clId="Web-{9F92B5AB-7BC0-4F46-B9B1-1824A245AAC0}" dt="2020-11-02T21:45:18.518" v="79"/>
          <ac:picMkLst>
            <pc:docMk/>
            <pc:sldMk cId="473250448" sldId="321"/>
            <ac:picMk id="10" creationId="{0A88A2D4-6531-4B15-8595-B6E21247F6D0}"/>
          </ac:picMkLst>
        </pc:picChg>
      </pc:sldChg>
      <pc:sldChg chg="addSp delSp modSp">
        <pc:chgData name="Flaming, Leslie" userId="S::leslieflaming@whccd.edu::170a7cd5-9f24-45bd-9a4f-62aafb3ff34b" providerId="AD" clId="Web-{9F92B5AB-7BC0-4F46-B9B1-1824A245AAC0}" dt="2020-11-02T21:09:47.104" v="28" actId="1076"/>
        <pc:sldMkLst>
          <pc:docMk/>
          <pc:sldMk cId="4133278688" sldId="338"/>
        </pc:sldMkLst>
        <pc:spChg chg="mod">
          <ac:chgData name="Flaming, Leslie" userId="S::leslieflaming@whccd.edu::170a7cd5-9f24-45bd-9a4f-62aafb3ff34b" providerId="AD" clId="Web-{9F92B5AB-7BC0-4F46-B9B1-1824A245AAC0}" dt="2020-11-02T21:09:47.104" v="28" actId="1076"/>
          <ac:spMkLst>
            <pc:docMk/>
            <pc:sldMk cId="4133278688" sldId="338"/>
            <ac:spMk id="3" creationId="{00000000-0000-0000-0000-000000000000}"/>
          </ac:spMkLst>
        </pc:spChg>
        <pc:picChg chg="del">
          <ac:chgData name="Flaming, Leslie" userId="S::leslieflaming@whccd.edu::170a7cd5-9f24-45bd-9a4f-62aafb3ff34b" providerId="AD" clId="Web-{9F92B5AB-7BC0-4F46-B9B1-1824A245AAC0}" dt="2020-11-02T21:08:09.057" v="15"/>
          <ac:picMkLst>
            <pc:docMk/>
            <pc:sldMk cId="4133278688" sldId="338"/>
            <ac:picMk id="5" creationId="{00000000-0000-0000-0000-000000000000}"/>
          </ac:picMkLst>
        </pc:picChg>
        <pc:picChg chg="add mod">
          <ac:chgData name="Flaming, Leslie" userId="S::leslieflaming@whccd.edu::170a7cd5-9f24-45bd-9a4f-62aafb3ff34b" providerId="AD" clId="Web-{9F92B5AB-7BC0-4F46-B9B1-1824A245AAC0}" dt="2020-11-02T21:08:26.588" v="19" actId="1076"/>
          <ac:picMkLst>
            <pc:docMk/>
            <pc:sldMk cId="4133278688" sldId="338"/>
            <ac:picMk id="6" creationId="{02511D39-09C8-43A8-B52A-D4F3AA28A034}"/>
          </ac:picMkLst>
        </pc:picChg>
        <pc:picChg chg="add mod">
          <ac:chgData name="Flaming, Leslie" userId="S::leslieflaming@whccd.edu::170a7cd5-9f24-45bd-9a4f-62aafb3ff34b" providerId="AD" clId="Web-{9F92B5AB-7BC0-4F46-B9B1-1824A245AAC0}" dt="2020-11-02T21:09:01.151" v="21" actId="1076"/>
          <ac:picMkLst>
            <pc:docMk/>
            <pc:sldMk cId="4133278688" sldId="338"/>
            <ac:picMk id="7" creationId="{A027A073-7837-4620-8705-CB509653AF9B}"/>
          </ac:picMkLst>
        </pc:picChg>
        <pc:picChg chg="add mod ord">
          <ac:chgData name="Flaming, Leslie" userId="S::leslieflaming@whccd.edu::170a7cd5-9f24-45bd-9a4f-62aafb3ff34b" providerId="AD" clId="Web-{9F92B5AB-7BC0-4F46-B9B1-1824A245AAC0}" dt="2020-11-02T21:09:39.979" v="27"/>
          <ac:picMkLst>
            <pc:docMk/>
            <pc:sldMk cId="4133278688" sldId="338"/>
            <ac:picMk id="8" creationId="{24F218C1-90B4-45C0-A42C-0F47284FFD28}"/>
          </ac:picMkLst>
        </pc:picChg>
        <pc:picChg chg="del">
          <ac:chgData name="Flaming, Leslie" userId="S::leslieflaming@whccd.edu::170a7cd5-9f24-45bd-9a4f-62aafb3ff34b" providerId="AD" clId="Web-{9F92B5AB-7BC0-4F46-B9B1-1824A245AAC0}" dt="2020-11-02T21:08:10.166" v="16"/>
          <ac:picMkLst>
            <pc:docMk/>
            <pc:sldMk cId="4133278688" sldId="338"/>
            <ac:picMk id="9" creationId="{00000000-0000-0000-0000-000000000000}"/>
          </ac:picMkLst>
        </pc:picChg>
        <pc:picChg chg="del">
          <ac:chgData name="Flaming, Leslie" userId="S::leslieflaming@whccd.edu::170a7cd5-9f24-45bd-9a4f-62aafb3ff34b" providerId="AD" clId="Web-{9F92B5AB-7BC0-4F46-B9B1-1824A245AAC0}" dt="2020-11-02T21:08:10.807" v="17"/>
          <ac:picMkLst>
            <pc:docMk/>
            <pc:sldMk cId="4133278688" sldId="338"/>
            <ac:picMk id="10" creationId="{00000000-0000-0000-0000-000000000000}"/>
          </ac:picMkLst>
        </pc:picChg>
      </pc:sldChg>
      <pc:sldChg chg="addSp delSp modSp new">
        <pc:chgData name="Flaming, Leslie" userId="S::leslieflaming@whccd.edu::170a7cd5-9f24-45bd-9a4f-62aafb3ff34b" providerId="AD" clId="Web-{9F92B5AB-7BC0-4F46-B9B1-1824A245AAC0}" dt="2020-11-02T23:03:25.412" v="704"/>
        <pc:sldMkLst>
          <pc:docMk/>
          <pc:sldMk cId="1526833959" sldId="352"/>
        </pc:sldMkLst>
        <pc:spChg chg="mod">
          <ac:chgData name="Flaming, Leslie" userId="S::leslieflaming@whccd.edu::170a7cd5-9f24-45bd-9a4f-62aafb3ff34b" providerId="AD" clId="Web-{9F92B5AB-7BC0-4F46-B9B1-1824A245AAC0}" dt="2020-11-02T22:49:37.768" v="486" actId="20577"/>
          <ac:spMkLst>
            <pc:docMk/>
            <pc:sldMk cId="1526833959" sldId="352"/>
            <ac:spMk id="2" creationId="{111D126D-C0F3-4BC4-AC8D-D1187E37CAF7}"/>
          </ac:spMkLst>
        </pc:spChg>
        <pc:spChg chg="del">
          <ac:chgData name="Flaming, Leslie" userId="S::leslieflaming@whccd.edu::170a7cd5-9f24-45bd-9a4f-62aafb3ff34b" providerId="AD" clId="Web-{9F92B5AB-7BC0-4F46-B9B1-1824A245AAC0}" dt="2020-11-02T22:49:08.643" v="462"/>
          <ac:spMkLst>
            <pc:docMk/>
            <pc:sldMk cId="1526833959" sldId="352"/>
            <ac:spMk id="3" creationId="{5F6A0D74-B0FB-4282-9729-51C43E231C8D}"/>
          </ac:spMkLst>
        </pc:spChg>
        <pc:graphicFrameChg chg="add mod ord modGraphic">
          <ac:chgData name="Flaming, Leslie" userId="S::leslieflaming@whccd.edu::170a7cd5-9f24-45bd-9a4f-62aafb3ff34b" providerId="AD" clId="Web-{9F92B5AB-7BC0-4F46-B9B1-1824A245AAC0}" dt="2020-11-02T23:03:25.412" v="704"/>
          <ac:graphicFrameMkLst>
            <pc:docMk/>
            <pc:sldMk cId="1526833959" sldId="352"/>
            <ac:graphicFrameMk id="5" creationId="{656431C1-0DB9-433F-A932-CCA1062A4022}"/>
          </ac:graphicFrameMkLst>
        </pc:graphicFrameChg>
      </pc:sldChg>
      <pc:sldChg chg="addSp delSp modSp new">
        <pc:chgData name="Flaming, Leslie" userId="S::leslieflaming@whccd.edu::170a7cd5-9f24-45bd-9a4f-62aafb3ff34b" providerId="AD" clId="Web-{9F92B5AB-7BC0-4F46-B9B1-1824A245AAC0}" dt="2020-11-02T23:06:13.522" v="727"/>
        <pc:sldMkLst>
          <pc:docMk/>
          <pc:sldMk cId="2189881794" sldId="353"/>
        </pc:sldMkLst>
        <pc:spChg chg="mod">
          <ac:chgData name="Flaming, Leslie" userId="S::leslieflaming@whccd.edu::170a7cd5-9f24-45bd-9a4f-62aafb3ff34b" providerId="AD" clId="Web-{9F92B5AB-7BC0-4F46-B9B1-1824A245AAC0}" dt="2020-11-02T23:01:30.990" v="693" actId="20577"/>
          <ac:spMkLst>
            <pc:docMk/>
            <pc:sldMk cId="2189881794" sldId="353"/>
            <ac:spMk id="2" creationId="{D4334CF5-09DF-4E07-8D22-7887A5ADF25D}"/>
          </ac:spMkLst>
        </pc:spChg>
        <pc:spChg chg="del">
          <ac:chgData name="Flaming, Leslie" userId="S::leslieflaming@whccd.edu::170a7cd5-9f24-45bd-9a4f-62aafb3ff34b" providerId="AD" clId="Web-{9F92B5AB-7BC0-4F46-B9B1-1824A245AAC0}" dt="2020-11-02T23:01:39.146" v="694"/>
          <ac:spMkLst>
            <pc:docMk/>
            <pc:sldMk cId="2189881794" sldId="353"/>
            <ac:spMk id="3" creationId="{8EA8E189-3108-4B30-AF56-367FF57A2E1F}"/>
          </ac:spMkLst>
        </pc:spChg>
        <pc:spChg chg="add del mod">
          <ac:chgData name="Flaming, Leslie" userId="S::leslieflaming@whccd.edu::170a7cd5-9f24-45bd-9a4f-62aafb3ff34b" providerId="AD" clId="Web-{9F92B5AB-7BC0-4F46-B9B1-1824A245AAC0}" dt="2020-11-02T23:03:08.834" v="702"/>
          <ac:spMkLst>
            <pc:docMk/>
            <pc:sldMk cId="2189881794" sldId="353"/>
            <ac:spMk id="9" creationId="{79B86DFF-EFEA-45B8-910C-A95D241A34BA}"/>
          </ac:spMkLst>
        </pc:spChg>
        <pc:graphicFrameChg chg="add del mod ord modGraphic">
          <ac:chgData name="Flaming, Leslie" userId="S::leslieflaming@whccd.edu::170a7cd5-9f24-45bd-9a4f-62aafb3ff34b" providerId="AD" clId="Web-{9F92B5AB-7BC0-4F46-B9B1-1824A245AAC0}" dt="2020-11-02T23:02:57.943" v="701"/>
          <ac:graphicFrameMkLst>
            <pc:docMk/>
            <pc:sldMk cId="2189881794" sldId="353"/>
            <ac:graphicFrameMk id="5" creationId="{66EF6F5B-0E39-4492-83B6-BEDB1F97F9F8}"/>
          </ac:graphicFrameMkLst>
        </pc:graphicFrameChg>
        <pc:graphicFrameChg chg="add del mod">
          <ac:chgData name="Flaming, Leslie" userId="S::leslieflaming@whccd.edu::170a7cd5-9f24-45bd-9a4f-62aafb3ff34b" providerId="AD" clId="Web-{9F92B5AB-7BC0-4F46-B9B1-1824A245AAC0}" dt="2020-11-02T23:02:46.772" v="698"/>
          <ac:graphicFrameMkLst>
            <pc:docMk/>
            <pc:sldMk cId="2189881794" sldId="353"/>
            <ac:graphicFrameMk id="7" creationId="{6E1628A5-F259-4ABF-BB25-344F15341D73}"/>
          </ac:graphicFrameMkLst>
        </pc:graphicFrameChg>
        <pc:graphicFrameChg chg="add mod ord modGraphic">
          <ac:chgData name="Flaming, Leslie" userId="S::leslieflaming@whccd.edu::170a7cd5-9f24-45bd-9a4f-62aafb3ff34b" providerId="AD" clId="Web-{9F92B5AB-7BC0-4F46-B9B1-1824A245AAC0}" dt="2020-11-02T23:06:13.522" v="727"/>
          <ac:graphicFrameMkLst>
            <pc:docMk/>
            <pc:sldMk cId="2189881794" sldId="353"/>
            <ac:graphicFrameMk id="11" creationId="{24D23B3F-B1EC-490C-8B2A-089EB9D9BB80}"/>
          </ac:graphicFrameMkLst>
        </pc:graphicFrameChg>
      </pc:sldChg>
    </pc:docChg>
  </pc:docChgLst>
  <pc:docChgLst>
    <pc:chgData name="Ramos, Dara" userId="S::dararamos@whccd.edu::6188f850-3086-4ffd-98ea-82aa990775f4" providerId="AD" clId="Web-{C8CC7541-5427-CDAF-2882-1BF45B6E7F19}"/>
    <pc:docChg chg="modSld">
      <pc:chgData name="Ramos, Dara" userId="S::dararamos@whccd.edu::6188f850-3086-4ffd-98ea-82aa990775f4" providerId="AD" clId="Web-{C8CC7541-5427-CDAF-2882-1BF45B6E7F19}" dt="2020-11-03T00:09:09.121" v="5" actId="14100"/>
      <pc:docMkLst>
        <pc:docMk/>
      </pc:docMkLst>
      <pc:sldChg chg="modSp">
        <pc:chgData name="Ramos, Dara" userId="S::dararamos@whccd.edu::6188f850-3086-4ffd-98ea-82aa990775f4" providerId="AD" clId="Web-{C8CC7541-5427-CDAF-2882-1BF45B6E7F19}" dt="2020-11-03T00:09:09.121" v="5" actId="14100"/>
        <pc:sldMkLst>
          <pc:docMk/>
          <pc:sldMk cId="4157644453" sldId="296"/>
        </pc:sldMkLst>
        <pc:picChg chg="mod ord">
          <ac:chgData name="Ramos, Dara" userId="S::dararamos@whccd.edu::6188f850-3086-4ffd-98ea-82aa990775f4" providerId="AD" clId="Web-{C8CC7541-5427-CDAF-2882-1BF45B6E7F19}" dt="2020-11-03T00:08:47.543" v="2" actId="1076"/>
          <ac:picMkLst>
            <pc:docMk/>
            <pc:sldMk cId="4157644453" sldId="296"/>
            <ac:picMk id="4" creationId="{00000000-0000-0000-0000-000000000000}"/>
          </ac:picMkLst>
        </pc:picChg>
        <pc:picChg chg="mod">
          <ac:chgData name="Ramos, Dara" userId="S::dararamos@whccd.edu::6188f850-3086-4ffd-98ea-82aa990775f4" providerId="AD" clId="Web-{C8CC7541-5427-CDAF-2882-1BF45B6E7F19}" dt="2020-11-03T00:09:09.121" v="5" actId="14100"/>
          <ac:picMkLst>
            <pc:docMk/>
            <pc:sldMk cId="4157644453" sldId="296"/>
            <ac:picMk id="5" creationId="{00000000-0000-0000-0000-000000000000}"/>
          </ac:picMkLst>
        </pc:picChg>
        <pc:picChg chg="ord">
          <ac:chgData name="Ramos, Dara" userId="S::dararamos@whccd.edu::6188f850-3086-4ffd-98ea-82aa990775f4" providerId="AD" clId="Web-{C8CC7541-5427-CDAF-2882-1BF45B6E7F19}" dt="2020-11-03T00:08:53.262" v="4"/>
          <ac:picMkLst>
            <pc:docMk/>
            <pc:sldMk cId="4157644453" sldId="296"/>
            <ac:picMk id="6" creationId="{00000000-0000-0000-0000-000000000000}"/>
          </ac:picMkLst>
        </pc:picChg>
      </pc:sldChg>
    </pc:docChg>
  </pc:docChgLst>
  <pc:docChgLst>
    <pc:chgData name="Crider, Kyle" userId="S::kylecrider@whccd.edu::d99085c8-9498-4fb8-bab9-b6a1afa6acfe" providerId="AD" clId="Web-{B54C6D3E-CE3F-8C59-C2E9-DE17A3AA0196}"/>
    <pc:docChg chg="delSld modSld">
      <pc:chgData name="Crider, Kyle" userId="S::kylecrider@whccd.edu::d99085c8-9498-4fb8-bab9-b6a1afa6acfe" providerId="AD" clId="Web-{B54C6D3E-CE3F-8C59-C2E9-DE17A3AA0196}" dt="2020-11-03T21:27:32.108" v="182"/>
      <pc:docMkLst>
        <pc:docMk/>
      </pc:docMkLst>
      <pc:sldChg chg="addSp modSp">
        <pc:chgData name="Crider, Kyle" userId="S::kylecrider@whccd.edu::d99085c8-9498-4fb8-bab9-b6a1afa6acfe" providerId="AD" clId="Web-{B54C6D3E-CE3F-8C59-C2E9-DE17A3AA0196}" dt="2020-11-03T19:50:27.458" v="102" actId="14100"/>
        <pc:sldMkLst>
          <pc:docMk/>
          <pc:sldMk cId="2466128986" sldId="260"/>
        </pc:sldMkLst>
        <pc:spChg chg="add mod">
          <ac:chgData name="Crider, Kyle" userId="S::kylecrider@whccd.edu::d99085c8-9498-4fb8-bab9-b6a1afa6acfe" providerId="AD" clId="Web-{B54C6D3E-CE3F-8C59-C2E9-DE17A3AA0196}" dt="2020-11-03T19:50:27.458" v="102" actId="14100"/>
          <ac:spMkLst>
            <pc:docMk/>
            <pc:sldMk cId="2466128986" sldId="260"/>
            <ac:spMk id="141" creationId="{3CEEB5B3-B743-447B-B81C-3AFFE2D0FCFD}"/>
          </ac:spMkLst>
        </pc:spChg>
      </pc:sldChg>
      <pc:sldChg chg="addSp modSp mod modClrScheme chgLayout">
        <pc:chgData name="Crider, Kyle" userId="S::kylecrider@whccd.edu::d99085c8-9498-4fb8-bab9-b6a1afa6acfe" providerId="AD" clId="Web-{B54C6D3E-CE3F-8C59-C2E9-DE17A3AA0196}" dt="2020-11-03T20:13:52.534" v="147" actId="20577"/>
        <pc:sldMkLst>
          <pc:docMk/>
          <pc:sldMk cId="2482394348" sldId="312"/>
        </pc:sldMkLst>
        <pc:spChg chg="mod ord">
          <ac:chgData name="Crider, Kyle" userId="S::kylecrider@whccd.edu::d99085c8-9498-4fb8-bab9-b6a1afa6acfe" providerId="AD" clId="Web-{B54C6D3E-CE3F-8C59-C2E9-DE17A3AA0196}" dt="2020-11-03T20:13:52.534" v="147" actId="20577"/>
          <ac:spMkLst>
            <pc:docMk/>
            <pc:sldMk cId="2482394348" sldId="312"/>
            <ac:spMk id="2" creationId="{00000000-0000-0000-0000-000000000000}"/>
          </ac:spMkLst>
        </pc:spChg>
        <pc:spChg chg="mod">
          <ac:chgData name="Crider, Kyle" userId="S::kylecrider@whccd.edu::d99085c8-9498-4fb8-bab9-b6a1afa6acfe" providerId="AD" clId="Web-{B54C6D3E-CE3F-8C59-C2E9-DE17A3AA0196}" dt="2020-11-03T20:13:05.547" v="114" actId="1076"/>
          <ac:spMkLst>
            <pc:docMk/>
            <pc:sldMk cId="2482394348" sldId="312"/>
            <ac:spMk id="4" creationId="{00000000-0000-0000-0000-000000000000}"/>
          </ac:spMkLst>
        </pc:spChg>
        <pc:spChg chg="add mod ord">
          <ac:chgData name="Crider, Kyle" userId="S::kylecrider@whccd.edu::d99085c8-9498-4fb8-bab9-b6a1afa6acfe" providerId="AD" clId="Web-{B54C6D3E-CE3F-8C59-C2E9-DE17A3AA0196}" dt="2020-11-03T20:13:19.064" v="117"/>
          <ac:spMkLst>
            <pc:docMk/>
            <pc:sldMk cId="2482394348" sldId="312"/>
            <ac:spMk id="6" creationId="{C0DA4F06-7799-4500-967E-33A9E2EF48A5}"/>
          </ac:spMkLst>
        </pc:spChg>
        <pc:picChg chg="mod">
          <ac:chgData name="Crider, Kyle" userId="S::kylecrider@whccd.edu::d99085c8-9498-4fb8-bab9-b6a1afa6acfe" providerId="AD" clId="Web-{B54C6D3E-CE3F-8C59-C2E9-DE17A3AA0196}" dt="2020-11-03T20:13:10" v="115" actId="1076"/>
          <ac:picMkLst>
            <pc:docMk/>
            <pc:sldMk cId="2482394348" sldId="312"/>
            <ac:picMk id="3" creationId="{00000000-0000-0000-0000-000000000000}"/>
          </ac:picMkLst>
        </pc:picChg>
        <pc:picChg chg="mod">
          <ac:chgData name="Crider, Kyle" userId="S::kylecrider@whccd.edu::d99085c8-9498-4fb8-bab9-b6a1afa6acfe" providerId="AD" clId="Web-{B54C6D3E-CE3F-8C59-C2E9-DE17A3AA0196}" dt="2020-11-03T20:13:10.078" v="116" actId="1076"/>
          <ac:picMkLst>
            <pc:docMk/>
            <pc:sldMk cId="2482394348" sldId="312"/>
            <ac:picMk id="5" creationId="{00000000-0000-0000-0000-000000000000}"/>
          </ac:picMkLst>
        </pc:picChg>
      </pc:sldChg>
      <pc:sldChg chg="modSp">
        <pc:chgData name="Crider, Kyle" userId="S::kylecrider@whccd.edu::d99085c8-9498-4fb8-bab9-b6a1afa6acfe" providerId="AD" clId="Web-{B54C6D3E-CE3F-8C59-C2E9-DE17A3AA0196}" dt="2020-11-03T19:52:44.764" v="104" actId="1076"/>
        <pc:sldMkLst>
          <pc:docMk/>
          <pc:sldMk cId="609186302" sldId="317"/>
        </pc:sldMkLst>
        <pc:spChg chg="mod">
          <ac:chgData name="Crider, Kyle" userId="S::kylecrider@whccd.edu::d99085c8-9498-4fb8-bab9-b6a1afa6acfe" providerId="AD" clId="Web-{B54C6D3E-CE3F-8C59-C2E9-DE17A3AA0196}" dt="2020-11-03T19:52:44.764" v="104" actId="1076"/>
          <ac:spMkLst>
            <pc:docMk/>
            <pc:sldMk cId="609186302" sldId="317"/>
            <ac:spMk id="3" creationId="{00000000-0000-0000-0000-000000000000}"/>
          </ac:spMkLst>
        </pc:spChg>
        <pc:spChg chg="mod">
          <ac:chgData name="Crider, Kyle" userId="S::kylecrider@whccd.edu::d99085c8-9498-4fb8-bab9-b6a1afa6acfe" providerId="AD" clId="Web-{B54C6D3E-CE3F-8C59-C2E9-DE17A3AA0196}" dt="2020-11-03T19:50:49.710" v="103" actId="1076"/>
          <ac:spMkLst>
            <pc:docMk/>
            <pc:sldMk cId="609186302" sldId="317"/>
            <ac:spMk id="4" creationId="{00000000-0000-0000-0000-000000000000}"/>
          </ac:spMkLst>
        </pc:spChg>
      </pc:sldChg>
      <pc:sldChg chg="modSp">
        <pc:chgData name="Crider, Kyle" userId="S::kylecrider@whccd.edu::d99085c8-9498-4fb8-bab9-b6a1afa6acfe" providerId="AD" clId="Web-{B54C6D3E-CE3F-8C59-C2E9-DE17A3AA0196}" dt="2020-11-03T20:02:29.287" v="107" actId="1076"/>
        <pc:sldMkLst>
          <pc:docMk/>
          <pc:sldMk cId="2264457128" sldId="318"/>
        </pc:sldMkLst>
        <pc:spChg chg="mod">
          <ac:chgData name="Crider, Kyle" userId="S::kylecrider@whccd.edu::d99085c8-9498-4fb8-bab9-b6a1afa6acfe" providerId="AD" clId="Web-{B54C6D3E-CE3F-8C59-C2E9-DE17A3AA0196}" dt="2020-11-03T20:02:29.287" v="107" actId="1076"/>
          <ac:spMkLst>
            <pc:docMk/>
            <pc:sldMk cId="2264457128" sldId="318"/>
            <ac:spMk id="3" creationId="{00000000-0000-0000-0000-000000000000}"/>
          </ac:spMkLst>
        </pc:spChg>
      </pc:sldChg>
      <pc:sldChg chg="del">
        <pc:chgData name="Crider, Kyle" userId="S::kylecrider@whccd.edu::d99085c8-9498-4fb8-bab9-b6a1afa6acfe" providerId="AD" clId="Web-{B54C6D3E-CE3F-8C59-C2E9-DE17A3AA0196}" dt="2020-11-03T19:48:32.545" v="96"/>
        <pc:sldMkLst>
          <pc:docMk/>
          <pc:sldMk cId="3189339991" sldId="337"/>
        </pc:sldMkLst>
      </pc:sldChg>
      <pc:sldChg chg="modNotes">
        <pc:chgData name="Crider, Kyle" userId="S::kylecrider@whccd.edu::d99085c8-9498-4fb8-bab9-b6a1afa6acfe" providerId="AD" clId="Web-{B54C6D3E-CE3F-8C59-C2E9-DE17A3AA0196}" dt="2020-11-03T21:27:32.108" v="182"/>
        <pc:sldMkLst>
          <pc:docMk/>
          <pc:sldMk cId="520766137" sldId="346"/>
        </pc:sldMkLst>
      </pc:sldChg>
      <pc:sldChg chg="modSp">
        <pc:chgData name="Crider, Kyle" userId="S::kylecrider@whccd.edu::d99085c8-9498-4fb8-bab9-b6a1afa6acfe" providerId="AD" clId="Web-{B54C6D3E-CE3F-8C59-C2E9-DE17A3AA0196}" dt="2020-11-03T19:41:07.812" v="58" actId="20577"/>
        <pc:sldMkLst>
          <pc:docMk/>
          <pc:sldMk cId="3035667840" sldId="360"/>
        </pc:sldMkLst>
        <pc:spChg chg="mod">
          <ac:chgData name="Crider, Kyle" userId="S::kylecrider@whccd.edu::d99085c8-9498-4fb8-bab9-b6a1afa6acfe" providerId="AD" clId="Web-{B54C6D3E-CE3F-8C59-C2E9-DE17A3AA0196}" dt="2020-11-03T19:41:07.812" v="58" actId="20577"/>
          <ac:spMkLst>
            <pc:docMk/>
            <pc:sldMk cId="3035667840" sldId="360"/>
            <ac:spMk id="8" creationId="{00000000-0000-0000-0000-000000000000}"/>
          </ac:spMkLst>
        </pc:spChg>
      </pc:sldChg>
    </pc:docChg>
  </pc:docChgLst>
  <pc:docChgLst>
    <pc:chgData name="Crider, Kyle" userId="S::kylecrider@whccd.edu::d99085c8-9498-4fb8-bab9-b6a1afa6acfe" providerId="AD" clId="Web-{2DB85F08-8508-CCFD-C48B-AA7618A33783}"/>
    <pc:docChg chg="modSld">
      <pc:chgData name="Crider, Kyle" userId="S::kylecrider@whccd.edu::d99085c8-9498-4fb8-bab9-b6a1afa6acfe" providerId="AD" clId="Web-{2DB85F08-8508-CCFD-C48B-AA7618A33783}" dt="2020-11-03T16:01:47.885" v="2" actId="20577"/>
      <pc:docMkLst>
        <pc:docMk/>
      </pc:docMkLst>
      <pc:sldChg chg="modSp">
        <pc:chgData name="Crider, Kyle" userId="S::kylecrider@whccd.edu::d99085c8-9498-4fb8-bab9-b6a1afa6acfe" providerId="AD" clId="Web-{2DB85F08-8508-CCFD-C48B-AA7618A33783}" dt="2020-11-03T16:01:47.885" v="2" actId="20577"/>
        <pc:sldMkLst>
          <pc:docMk/>
          <pc:sldMk cId="3642217410" sldId="262"/>
        </pc:sldMkLst>
        <pc:spChg chg="mod">
          <ac:chgData name="Crider, Kyle" userId="S::kylecrider@whccd.edu::d99085c8-9498-4fb8-bab9-b6a1afa6acfe" providerId="AD" clId="Web-{2DB85F08-8508-CCFD-C48B-AA7618A33783}" dt="2020-11-03T16:01:47.885" v="2" actId="20577"/>
          <ac:spMkLst>
            <pc:docMk/>
            <pc:sldMk cId="3642217410" sldId="262"/>
            <ac:spMk id="2" creationId="{00000000-0000-0000-0000-000000000000}"/>
          </ac:spMkLst>
        </pc:spChg>
      </pc:sldChg>
    </pc:docChg>
  </pc:docChgLst>
  <pc:docChgLst>
    <pc:chgData name="Crider, Kyle" userId="S::kylecrider@whccd.edu::d99085c8-9498-4fb8-bab9-b6a1afa6acfe" providerId="AD" clId="Web-{E9581883-AD6A-0F28-E3AD-DED5D3CD2B44}"/>
    <pc:docChg chg="addSld delSld modSld sldOrd">
      <pc:chgData name="Crider, Kyle" userId="S::kylecrider@whccd.edu::d99085c8-9498-4fb8-bab9-b6a1afa6acfe" providerId="AD" clId="Web-{E9581883-AD6A-0F28-E3AD-DED5D3CD2B44}" dt="2020-11-02T19:35:55.302" v="4180" actId="1076"/>
      <pc:docMkLst>
        <pc:docMk/>
      </pc:docMkLst>
      <pc:sldChg chg="modSp">
        <pc:chgData name="Crider, Kyle" userId="S::kylecrider@whccd.edu::d99085c8-9498-4fb8-bab9-b6a1afa6acfe" providerId="AD" clId="Web-{E9581883-AD6A-0F28-E3AD-DED5D3CD2B44}" dt="2020-11-02T17:36:54.456" v="1707" actId="20577"/>
        <pc:sldMkLst>
          <pc:docMk/>
          <pc:sldMk cId="2466128986" sldId="260"/>
        </pc:sldMkLst>
        <pc:spChg chg="mod">
          <ac:chgData name="Crider, Kyle" userId="S::kylecrider@whccd.edu::d99085c8-9498-4fb8-bab9-b6a1afa6acfe" providerId="AD" clId="Web-{E9581883-AD6A-0F28-E3AD-DED5D3CD2B44}" dt="2020-11-02T17:36:54.456" v="1707" actId="20577"/>
          <ac:spMkLst>
            <pc:docMk/>
            <pc:sldMk cId="2466128986" sldId="260"/>
            <ac:spMk id="2" creationId="{00000000-0000-0000-0000-000000000000}"/>
          </ac:spMkLst>
        </pc:spChg>
        <pc:graphicFrameChg chg="modGraphic">
          <ac:chgData name="Crider, Kyle" userId="S::kylecrider@whccd.edu::d99085c8-9498-4fb8-bab9-b6a1afa6acfe" providerId="AD" clId="Web-{E9581883-AD6A-0F28-E3AD-DED5D3CD2B44}" dt="2020-11-02T17:29:55.390" v="1376" actId="20577"/>
          <ac:graphicFrameMkLst>
            <pc:docMk/>
            <pc:sldMk cId="2466128986" sldId="260"/>
            <ac:graphicFrameMk id="6" creationId="{00000000-0000-0000-0000-000000000000}"/>
          </ac:graphicFrameMkLst>
        </pc:graphicFrameChg>
      </pc:sldChg>
      <pc:sldChg chg="modSp modNotes">
        <pc:chgData name="Crider, Kyle" userId="S::kylecrider@whccd.edu::d99085c8-9498-4fb8-bab9-b6a1afa6acfe" providerId="AD" clId="Web-{E9581883-AD6A-0F28-E3AD-DED5D3CD2B44}" dt="2020-11-02T17:17:20.836" v="900"/>
        <pc:sldMkLst>
          <pc:docMk/>
          <pc:sldMk cId="3642217410" sldId="262"/>
        </pc:sldMkLst>
        <pc:spChg chg="mod">
          <ac:chgData name="Crider, Kyle" userId="S::kylecrider@whccd.edu::d99085c8-9498-4fb8-bab9-b6a1afa6acfe" providerId="AD" clId="Web-{E9581883-AD6A-0F28-E3AD-DED5D3CD2B44}" dt="2020-11-02T17:09:07.707" v="155" actId="20577"/>
          <ac:spMkLst>
            <pc:docMk/>
            <pc:sldMk cId="3642217410" sldId="262"/>
            <ac:spMk id="3" creationId="{00000000-0000-0000-0000-000000000000}"/>
          </ac:spMkLst>
        </pc:spChg>
      </pc:sldChg>
      <pc:sldChg chg="modSp">
        <pc:chgData name="Crider, Kyle" userId="S::kylecrider@whccd.edu::d99085c8-9498-4fb8-bab9-b6a1afa6acfe" providerId="AD" clId="Web-{E9581883-AD6A-0F28-E3AD-DED5D3CD2B44}" dt="2020-11-02T17:41:38.427" v="1904" actId="1076"/>
        <pc:sldMkLst>
          <pc:docMk/>
          <pc:sldMk cId="851774439" sldId="268"/>
        </pc:sldMkLst>
        <pc:graphicFrameChg chg="mod modGraphic">
          <ac:chgData name="Crider, Kyle" userId="S::kylecrider@whccd.edu::d99085c8-9498-4fb8-bab9-b6a1afa6acfe" providerId="AD" clId="Web-{E9581883-AD6A-0F28-E3AD-DED5D3CD2B44}" dt="2020-11-02T17:41:38.427" v="1904" actId="1076"/>
          <ac:graphicFrameMkLst>
            <pc:docMk/>
            <pc:sldMk cId="851774439" sldId="268"/>
            <ac:graphicFrameMk id="4" creationId="{00000000-0000-0000-0000-000000000000}"/>
          </ac:graphicFrameMkLst>
        </pc:graphicFrameChg>
      </pc:sldChg>
      <pc:sldChg chg="modSp modNotes">
        <pc:chgData name="Crider, Kyle" userId="S::kylecrider@whccd.edu::d99085c8-9498-4fb8-bab9-b6a1afa6acfe" providerId="AD" clId="Web-{E9581883-AD6A-0F28-E3AD-DED5D3CD2B44}" dt="2020-11-02T17:38:20.035" v="1759"/>
        <pc:sldMkLst>
          <pc:docMk/>
          <pc:sldMk cId="265077048" sldId="272"/>
        </pc:sldMkLst>
        <pc:graphicFrameChg chg="mod modGraphic">
          <ac:chgData name="Crider, Kyle" userId="S::kylecrider@whccd.edu::d99085c8-9498-4fb8-bab9-b6a1afa6acfe" providerId="AD" clId="Web-{E9581883-AD6A-0F28-E3AD-DED5D3CD2B44}" dt="2020-11-02T17:38:20.035" v="1759"/>
          <ac:graphicFrameMkLst>
            <pc:docMk/>
            <pc:sldMk cId="265077048" sldId="272"/>
            <ac:graphicFrameMk id="4" creationId="{00000000-0000-0000-0000-000000000000}"/>
          </ac:graphicFrameMkLst>
        </pc:graphicFrameChg>
      </pc:sldChg>
      <pc:sldChg chg="modNotes">
        <pc:chgData name="Crider, Kyle" userId="S::kylecrider@whccd.edu::d99085c8-9498-4fb8-bab9-b6a1afa6acfe" providerId="AD" clId="Web-{E9581883-AD6A-0F28-E3AD-DED5D3CD2B44}" dt="2020-11-02T17:27:28.154" v="1359"/>
        <pc:sldMkLst>
          <pc:docMk/>
          <pc:sldMk cId="589120210" sldId="281"/>
        </pc:sldMkLst>
      </pc:sldChg>
      <pc:sldChg chg="modNotes">
        <pc:chgData name="Crider, Kyle" userId="S::kylecrider@whccd.edu::d99085c8-9498-4fb8-bab9-b6a1afa6acfe" providerId="AD" clId="Web-{E9581883-AD6A-0F28-E3AD-DED5D3CD2B44}" dt="2020-11-02T17:27:29.451" v="1360"/>
        <pc:sldMkLst>
          <pc:docMk/>
          <pc:sldMk cId="1987666272" sldId="282"/>
        </pc:sldMkLst>
      </pc:sldChg>
      <pc:sldChg chg="modNotes">
        <pc:chgData name="Crider, Kyle" userId="S::kylecrider@whccd.edu::d99085c8-9498-4fb8-bab9-b6a1afa6acfe" providerId="AD" clId="Web-{E9581883-AD6A-0F28-E3AD-DED5D3CD2B44}" dt="2020-11-02T17:27:31.013" v="1361"/>
        <pc:sldMkLst>
          <pc:docMk/>
          <pc:sldMk cId="4161193096" sldId="283"/>
        </pc:sldMkLst>
      </pc:sldChg>
      <pc:sldChg chg="ord modNotes">
        <pc:chgData name="Crider, Kyle" userId="S::kylecrider@whccd.edu::d99085c8-9498-4fb8-bab9-b6a1afa6acfe" providerId="AD" clId="Web-{E9581883-AD6A-0F28-E3AD-DED5D3CD2B44}" dt="2020-11-02T18:41:33.288" v="3419"/>
        <pc:sldMkLst>
          <pc:docMk/>
          <pc:sldMk cId="1266170137" sldId="289"/>
        </pc:sldMkLst>
      </pc:sldChg>
      <pc:sldChg chg="ord">
        <pc:chgData name="Crider, Kyle" userId="S::kylecrider@whccd.edu::d99085c8-9498-4fb8-bab9-b6a1afa6acfe" providerId="AD" clId="Web-{E9581883-AD6A-0F28-E3AD-DED5D3CD2B44}" dt="2020-11-02T19:03:56.956" v="3737"/>
        <pc:sldMkLst>
          <pc:docMk/>
          <pc:sldMk cId="3017521602" sldId="294"/>
        </pc:sldMkLst>
      </pc:sldChg>
      <pc:sldChg chg="modNotes">
        <pc:chgData name="Crider, Kyle" userId="S::kylecrider@whccd.edu::d99085c8-9498-4fb8-bab9-b6a1afa6acfe" providerId="AD" clId="Web-{E9581883-AD6A-0F28-E3AD-DED5D3CD2B44}" dt="2020-11-02T17:23:45.933" v="1295"/>
        <pc:sldMkLst>
          <pc:docMk/>
          <pc:sldMk cId="98830174" sldId="298"/>
        </pc:sldMkLst>
      </pc:sldChg>
      <pc:sldChg chg="modNotes">
        <pc:chgData name="Crider, Kyle" userId="S::kylecrider@whccd.edu::d99085c8-9498-4fb8-bab9-b6a1afa6acfe" providerId="AD" clId="Web-{E9581883-AD6A-0F28-E3AD-DED5D3CD2B44}" dt="2020-11-02T17:27:32.498" v="1362"/>
        <pc:sldMkLst>
          <pc:docMk/>
          <pc:sldMk cId="2379119793" sldId="299"/>
        </pc:sldMkLst>
      </pc:sldChg>
      <pc:sldChg chg="addSp modSp modNotes">
        <pc:chgData name="Crider, Kyle" userId="S::kylecrider@whccd.edu::d99085c8-9498-4fb8-bab9-b6a1afa6acfe" providerId="AD" clId="Web-{E9581883-AD6A-0F28-E3AD-DED5D3CD2B44}" dt="2020-11-02T17:22:24.917" v="1164"/>
        <pc:sldMkLst>
          <pc:docMk/>
          <pc:sldMk cId="2177693162" sldId="300"/>
        </pc:sldMkLst>
        <pc:spChg chg="add mod">
          <ac:chgData name="Crider, Kyle" userId="S::kylecrider@whccd.edu::d99085c8-9498-4fb8-bab9-b6a1afa6acfe" providerId="AD" clId="Web-{E9581883-AD6A-0F28-E3AD-DED5D3CD2B44}" dt="2020-11-02T17:20:58.213" v="1091" actId="1076"/>
          <ac:spMkLst>
            <pc:docMk/>
            <pc:sldMk cId="2177693162" sldId="300"/>
            <ac:spMk id="6" creationId="{CB29B5F7-9F1D-4598-AFED-0EE24837E69B}"/>
          </ac:spMkLst>
        </pc:spChg>
        <pc:cxnChg chg="add mod">
          <ac:chgData name="Crider, Kyle" userId="S::kylecrider@whccd.edu::d99085c8-9498-4fb8-bab9-b6a1afa6acfe" providerId="AD" clId="Web-{E9581883-AD6A-0F28-E3AD-DED5D3CD2B44}" dt="2020-11-02T17:19:54.384" v="951" actId="1076"/>
          <ac:cxnSpMkLst>
            <pc:docMk/>
            <pc:sldMk cId="2177693162" sldId="300"/>
            <ac:cxnSpMk id="4" creationId="{CD73F67C-D4FF-4681-9312-AD4A5CAC62E8}"/>
          </ac:cxnSpMkLst>
        </pc:cxnChg>
      </pc:sldChg>
      <pc:sldChg chg="modNotes">
        <pc:chgData name="Crider, Kyle" userId="S::kylecrider@whccd.edu::d99085c8-9498-4fb8-bab9-b6a1afa6acfe" providerId="AD" clId="Web-{E9581883-AD6A-0F28-E3AD-DED5D3CD2B44}" dt="2020-11-02T17:27:35.654" v="1363"/>
        <pc:sldMkLst>
          <pc:docMk/>
          <pc:sldMk cId="1269210160" sldId="301"/>
        </pc:sldMkLst>
      </pc:sldChg>
      <pc:sldChg chg="modNotes">
        <pc:chgData name="Crider, Kyle" userId="S::kylecrider@whccd.edu::d99085c8-9498-4fb8-bab9-b6a1afa6acfe" providerId="AD" clId="Web-{E9581883-AD6A-0F28-E3AD-DED5D3CD2B44}" dt="2020-11-02T17:27:13.451" v="1348"/>
        <pc:sldMkLst>
          <pc:docMk/>
          <pc:sldMk cId="2646725406" sldId="302"/>
        </pc:sldMkLst>
      </pc:sldChg>
      <pc:sldChg chg="modNotes">
        <pc:chgData name="Crider, Kyle" userId="S::kylecrider@whccd.edu::d99085c8-9498-4fb8-bab9-b6a1afa6acfe" providerId="AD" clId="Web-{E9581883-AD6A-0F28-E3AD-DED5D3CD2B44}" dt="2020-11-02T17:28:14.607" v="1365"/>
        <pc:sldMkLst>
          <pc:docMk/>
          <pc:sldMk cId="1375178863" sldId="303"/>
        </pc:sldMkLst>
      </pc:sldChg>
      <pc:sldChg chg="addSp modSp">
        <pc:chgData name="Crider, Kyle" userId="S::kylecrider@whccd.edu::d99085c8-9498-4fb8-bab9-b6a1afa6acfe" providerId="AD" clId="Web-{E9581883-AD6A-0F28-E3AD-DED5D3CD2B44}" dt="2020-11-02T19:15:23.994" v="4010" actId="1076"/>
        <pc:sldMkLst>
          <pc:docMk/>
          <pc:sldMk cId="1934427253" sldId="310"/>
        </pc:sldMkLst>
        <pc:spChg chg="add mod">
          <ac:chgData name="Crider, Kyle" userId="S::kylecrider@whccd.edu::d99085c8-9498-4fb8-bab9-b6a1afa6acfe" providerId="AD" clId="Web-{E9581883-AD6A-0F28-E3AD-DED5D3CD2B44}" dt="2020-11-02T19:15:11.087" v="4009" actId="1076"/>
          <ac:spMkLst>
            <pc:docMk/>
            <pc:sldMk cId="1934427253" sldId="310"/>
            <ac:spMk id="3" creationId="{698C3D4F-0B6A-4C7E-80E7-A0CB6224EFFE}"/>
          </ac:spMkLst>
        </pc:spChg>
        <pc:picChg chg="mod">
          <ac:chgData name="Crider, Kyle" userId="S::kylecrider@whccd.edu::d99085c8-9498-4fb8-bab9-b6a1afa6acfe" providerId="AD" clId="Web-{E9581883-AD6A-0F28-E3AD-DED5D3CD2B44}" dt="2020-11-02T19:15:23.994" v="4010" actId="1076"/>
          <ac:picMkLst>
            <pc:docMk/>
            <pc:sldMk cId="1934427253" sldId="310"/>
            <ac:picMk id="8" creationId="{00000000-0000-0000-0000-000000000000}"/>
          </ac:picMkLst>
        </pc:picChg>
      </pc:sldChg>
      <pc:sldChg chg="modSp modNotes">
        <pc:chgData name="Crider, Kyle" userId="S::kylecrider@whccd.edu::d99085c8-9498-4fb8-bab9-b6a1afa6acfe" providerId="AD" clId="Web-{E9581883-AD6A-0F28-E3AD-DED5D3CD2B44}" dt="2020-11-02T19:11:24.179" v="3954" actId="20577"/>
        <pc:sldMkLst>
          <pc:docMk/>
          <pc:sldMk cId="2482394348" sldId="312"/>
        </pc:sldMkLst>
        <pc:spChg chg="mod">
          <ac:chgData name="Crider, Kyle" userId="S::kylecrider@whccd.edu::d99085c8-9498-4fb8-bab9-b6a1afa6acfe" providerId="AD" clId="Web-{E9581883-AD6A-0F28-E3AD-DED5D3CD2B44}" dt="2020-11-02T19:11:24.179" v="3954" actId="20577"/>
          <ac:spMkLst>
            <pc:docMk/>
            <pc:sldMk cId="2482394348" sldId="312"/>
            <ac:spMk id="2" creationId="{00000000-0000-0000-0000-000000000000}"/>
          </ac:spMkLst>
        </pc:spChg>
        <pc:picChg chg="mod">
          <ac:chgData name="Crider, Kyle" userId="S::kylecrider@whccd.edu::d99085c8-9498-4fb8-bab9-b6a1afa6acfe" providerId="AD" clId="Web-{E9581883-AD6A-0F28-E3AD-DED5D3CD2B44}" dt="2020-11-02T19:08:53.881" v="3898" actId="1076"/>
          <ac:picMkLst>
            <pc:docMk/>
            <pc:sldMk cId="2482394348" sldId="312"/>
            <ac:picMk id="6" creationId="{00000000-0000-0000-0000-000000000000}"/>
          </ac:picMkLst>
        </pc:picChg>
      </pc:sldChg>
      <pc:sldChg chg="delSp modSp modNotes">
        <pc:chgData name="Crider, Kyle" userId="S::kylecrider@whccd.edu::d99085c8-9498-4fb8-bab9-b6a1afa6acfe" providerId="AD" clId="Web-{E9581883-AD6A-0F28-E3AD-DED5D3CD2B44}" dt="2020-11-02T18:03:34.205" v="2678"/>
        <pc:sldMkLst>
          <pc:docMk/>
          <pc:sldMk cId="609186302" sldId="317"/>
        </pc:sldMkLst>
        <pc:spChg chg="mod">
          <ac:chgData name="Crider, Kyle" userId="S::kylecrider@whccd.edu::d99085c8-9498-4fb8-bab9-b6a1afa6acfe" providerId="AD" clId="Web-{E9581883-AD6A-0F28-E3AD-DED5D3CD2B44}" dt="2020-11-02T17:47:42.555" v="2137" actId="14100"/>
          <ac:spMkLst>
            <pc:docMk/>
            <pc:sldMk cId="609186302" sldId="317"/>
            <ac:spMk id="3" creationId="{00000000-0000-0000-0000-000000000000}"/>
          </ac:spMkLst>
        </pc:spChg>
        <pc:spChg chg="mod">
          <ac:chgData name="Crider, Kyle" userId="S::kylecrider@whccd.edu::d99085c8-9498-4fb8-bab9-b6a1afa6acfe" providerId="AD" clId="Web-{E9581883-AD6A-0F28-E3AD-DED5D3CD2B44}" dt="2020-11-02T18:02:46.110" v="2614" actId="20577"/>
          <ac:spMkLst>
            <pc:docMk/>
            <pc:sldMk cId="609186302" sldId="317"/>
            <ac:spMk id="4" creationId="{00000000-0000-0000-0000-000000000000}"/>
          </ac:spMkLst>
        </pc:spChg>
        <pc:picChg chg="mod">
          <ac:chgData name="Crider, Kyle" userId="S::kylecrider@whccd.edu::d99085c8-9498-4fb8-bab9-b6a1afa6acfe" providerId="AD" clId="Web-{E9581883-AD6A-0F28-E3AD-DED5D3CD2B44}" dt="2020-11-02T17:44:00.803" v="1918" actId="1076"/>
          <ac:picMkLst>
            <pc:docMk/>
            <pc:sldMk cId="609186302" sldId="317"/>
            <ac:picMk id="5" creationId="{00000000-0000-0000-0000-000000000000}"/>
          </ac:picMkLst>
        </pc:picChg>
        <pc:picChg chg="del">
          <ac:chgData name="Crider, Kyle" userId="S::kylecrider@whccd.edu::d99085c8-9498-4fb8-bab9-b6a1afa6acfe" providerId="AD" clId="Web-{E9581883-AD6A-0F28-E3AD-DED5D3CD2B44}" dt="2020-11-02T17:42:17.365" v="1906"/>
          <ac:picMkLst>
            <pc:docMk/>
            <pc:sldMk cId="609186302" sldId="317"/>
            <ac:picMk id="9" creationId="{00000000-0000-0000-0000-000000000000}"/>
          </ac:picMkLst>
        </pc:picChg>
        <pc:picChg chg="del">
          <ac:chgData name="Crider, Kyle" userId="S::kylecrider@whccd.edu::d99085c8-9498-4fb8-bab9-b6a1afa6acfe" providerId="AD" clId="Web-{E9581883-AD6A-0F28-E3AD-DED5D3CD2B44}" dt="2020-11-02T17:42:18.271" v="1907"/>
          <ac:picMkLst>
            <pc:docMk/>
            <pc:sldMk cId="609186302" sldId="317"/>
            <ac:picMk id="10" creationId="{00000000-0000-0000-0000-000000000000}"/>
          </ac:picMkLst>
        </pc:picChg>
      </pc:sldChg>
      <pc:sldChg chg="modSp modNotes">
        <pc:chgData name="Crider, Kyle" userId="S::kylecrider@whccd.edu::d99085c8-9498-4fb8-bab9-b6a1afa6acfe" providerId="AD" clId="Web-{E9581883-AD6A-0F28-E3AD-DED5D3CD2B44}" dt="2020-11-02T19:01:06.471" v="3684" actId="20577"/>
        <pc:sldMkLst>
          <pc:docMk/>
          <pc:sldMk cId="2264457128" sldId="318"/>
        </pc:sldMkLst>
        <pc:spChg chg="mod">
          <ac:chgData name="Crider, Kyle" userId="S::kylecrider@whccd.edu::d99085c8-9498-4fb8-bab9-b6a1afa6acfe" providerId="AD" clId="Web-{E9581883-AD6A-0F28-E3AD-DED5D3CD2B44}" dt="2020-11-02T18:57:58.063" v="3530" actId="20577"/>
          <ac:spMkLst>
            <pc:docMk/>
            <pc:sldMk cId="2264457128" sldId="318"/>
            <ac:spMk id="2" creationId="{00000000-0000-0000-0000-000000000000}"/>
          </ac:spMkLst>
        </pc:spChg>
        <pc:spChg chg="mod">
          <ac:chgData name="Crider, Kyle" userId="S::kylecrider@whccd.edu::d99085c8-9498-4fb8-bab9-b6a1afa6acfe" providerId="AD" clId="Web-{E9581883-AD6A-0F28-E3AD-DED5D3CD2B44}" dt="2020-11-02T19:01:06.471" v="3684" actId="20577"/>
          <ac:spMkLst>
            <pc:docMk/>
            <pc:sldMk cId="2264457128" sldId="318"/>
            <ac:spMk id="3" creationId="{00000000-0000-0000-0000-000000000000}"/>
          </ac:spMkLst>
        </pc:spChg>
      </pc:sldChg>
      <pc:sldChg chg="addSp modSp ord">
        <pc:chgData name="Crider, Kyle" userId="S::kylecrider@whccd.edu::d99085c8-9498-4fb8-bab9-b6a1afa6acfe" providerId="AD" clId="Web-{E9581883-AD6A-0F28-E3AD-DED5D3CD2B44}" dt="2020-11-02T19:03:06.347" v="3735" actId="14100"/>
        <pc:sldMkLst>
          <pc:docMk/>
          <pc:sldMk cId="1871402824" sldId="319"/>
        </pc:sldMkLst>
        <pc:spChg chg="add mod">
          <ac:chgData name="Crider, Kyle" userId="S::kylecrider@whccd.edu::d99085c8-9498-4fb8-bab9-b6a1afa6acfe" providerId="AD" clId="Web-{E9581883-AD6A-0F28-E3AD-DED5D3CD2B44}" dt="2020-11-02T19:02:45.768" v="3733" actId="14100"/>
          <ac:spMkLst>
            <pc:docMk/>
            <pc:sldMk cId="1871402824" sldId="319"/>
            <ac:spMk id="5" creationId="{EBA41231-78F0-4943-81C4-D76E2D3FE797}"/>
          </ac:spMkLst>
        </pc:spChg>
        <pc:picChg chg="add mod">
          <ac:chgData name="Crider, Kyle" userId="S::kylecrider@whccd.edu::d99085c8-9498-4fb8-bab9-b6a1afa6acfe" providerId="AD" clId="Web-{E9581883-AD6A-0F28-E3AD-DED5D3CD2B44}" dt="2020-11-02T19:03:06.347" v="3735" actId="14100"/>
          <ac:picMkLst>
            <pc:docMk/>
            <pc:sldMk cId="1871402824" sldId="319"/>
            <ac:picMk id="3" creationId="{06162816-10FF-4B04-8022-4529AA1767C5}"/>
          </ac:picMkLst>
        </pc:picChg>
        <pc:picChg chg="mod">
          <ac:chgData name="Crider, Kyle" userId="S::kylecrider@whccd.edu::d99085c8-9498-4fb8-bab9-b6a1afa6acfe" providerId="AD" clId="Web-{E9581883-AD6A-0F28-E3AD-DED5D3CD2B44}" dt="2020-11-02T19:02:15.362" v="3690" actId="1076"/>
          <ac:picMkLst>
            <pc:docMk/>
            <pc:sldMk cId="1871402824" sldId="319"/>
            <ac:picMk id="4" creationId="{00000000-0000-0000-0000-000000000000}"/>
          </ac:picMkLst>
        </pc:picChg>
      </pc:sldChg>
      <pc:sldChg chg="addSp delSp modSp del ord">
        <pc:chgData name="Crider, Kyle" userId="S::kylecrider@whccd.edu::d99085c8-9498-4fb8-bab9-b6a1afa6acfe" providerId="AD" clId="Web-{E9581883-AD6A-0F28-E3AD-DED5D3CD2B44}" dt="2020-11-02T19:02:26.096" v="3695"/>
        <pc:sldMkLst>
          <pc:docMk/>
          <pc:sldMk cId="799031846" sldId="320"/>
        </pc:sldMkLst>
        <pc:spChg chg="add mod">
          <ac:chgData name="Crider, Kyle" userId="S::kylecrider@whccd.edu::d99085c8-9498-4fb8-bab9-b6a1afa6acfe" providerId="AD" clId="Web-{E9581883-AD6A-0F28-E3AD-DED5D3CD2B44}" dt="2020-11-02T19:02:17.331" v="3691"/>
          <ac:spMkLst>
            <pc:docMk/>
            <pc:sldMk cId="799031846" sldId="320"/>
            <ac:spMk id="5" creationId="{510380BF-66E3-48A7-8CBD-0459576E1C7D}"/>
          </ac:spMkLst>
        </pc:spChg>
        <pc:picChg chg="del mod">
          <ac:chgData name="Crider, Kyle" userId="S::kylecrider@whccd.edu::d99085c8-9498-4fb8-bab9-b6a1afa6acfe" providerId="AD" clId="Web-{E9581883-AD6A-0F28-E3AD-DED5D3CD2B44}" dt="2020-11-02T19:02:17.331" v="3691"/>
          <ac:picMkLst>
            <pc:docMk/>
            <pc:sldMk cId="799031846" sldId="320"/>
            <ac:picMk id="4" creationId="{00000000-0000-0000-0000-000000000000}"/>
          </ac:picMkLst>
        </pc:picChg>
      </pc:sldChg>
      <pc:sldChg chg="addSp modSp ord modNotes">
        <pc:chgData name="Crider, Kyle" userId="S::kylecrider@whccd.edu::d99085c8-9498-4fb8-bab9-b6a1afa6acfe" providerId="AD" clId="Web-{E9581883-AD6A-0F28-E3AD-DED5D3CD2B44}" dt="2020-11-02T18:20:43.604" v="3084" actId="14100"/>
        <pc:sldMkLst>
          <pc:docMk/>
          <pc:sldMk cId="473250448" sldId="321"/>
        </pc:sldMkLst>
        <pc:spChg chg="add mod">
          <ac:chgData name="Crider, Kyle" userId="S::kylecrider@whccd.edu::d99085c8-9498-4fb8-bab9-b6a1afa6acfe" providerId="AD" clId="Web-{E9581883-AD6A-0F28-E3AD-DED5D3CD2B44}" dt="2020-11-02T18:20:37.432" v="3083" actId="1076"/>
          <ac:spMkLst>
            <pc:docMk/>
            <pc:sldMk cId="473250448" sldId="321"/>
            <ac:spMk id="3" creationId="{65C54163-59B8-49A6-9BC3-42930BA27C3B}"/>
          </ac:spMkLst>
        </pc:spChg>
        <pc:picChg chg="mod">
          <ac:chgData name="Crider, Kyle" userId="S::kylecrider@whccd.edu::d99085c8-9498-4fb8-bab9-b6a1afa6acfe" providerId="AD" clId="Web-{E9581883-AD6A-0F28-E3AD-DED5D3CD2B44}" dt="2020-11-02T18:20:43.604" v="3084" actId="14100"/>
          <ac:picMkLst>
            <pc:docMk/>
            <pc:sldMk cId="473250448" sldId="321"/>
            <ac:picMk id="4" creationId="{00000000-0000-0000-0000-000000000000}"/>
          </ac:picMkLst>
        </pc:picChg>
      </pc:sldChg>
      <pc:sldChg chg="modSp del">
        <pc:chgData name="Crider, Kyle" userId="S::kylecrider@whccd.edu::d99085c8-9498-4fb8-bab9-b6a1afa6acfe" providerId="AD" clId="Web-{E9581883-AD6A-0F28-E3AD-DED5D3CD2B44}" dt="2020-11-02T19:31:19.346" v="4174"/>
        <pc:sldMkLst>
          <pc:docMk/>
          <pc:sldMk cId="4102461140" sldId="323"/>
        </pc:sldMkLst>
        <pc:spChg chg="mod">
          <ac:chgData name="Crider, Kyle" userId="S::kylecrider@whccd.edu::d99085c8-9498-4fb8-bab9-b6a1afa6acfe" providerId="AD" clId="Web-{E9581883-AD6A-0F28-E3AD-DED5D3CD2B44}" dt="2020-11-02T19:25:01.671" v="4108" actId="1076"/>
          <ac:spMkLst>
            <pc:docMk/>
            <pc:sldMk cId="4102461140" sldId="323"/>
            <ac:spMk id="3" creationId="{00000000-0000-0000-0000-000000000000}"/>
          </ac:spMkLst>
        </pc:spChg>
      </pc:sldChg>
      <pc:sldChg chg="del">
        <pc:chgData name="Crider, Kyle" userId="S::kylecrider@whccd.edu::d99085c8-9498-4fb8-bab9-b6a1afa6acfe" providerId="AD" clId="Web-{E9581883-AD6A-0F28-E3AD-DED5D3CD2B44}" dt="2020-11-02T19:31:20.831" v="4175"/>
        <pc:sldMkLst>
          <pc:docMk/>
          <pc:sldMk cId="1283575140" sldId="324"/>
        </pc:sldMkLst>
      </pc:sldChg>
      <pc:sldChg chg="del">
        <pc:chgData name="Crider, Kyle" userId="S::kylecrider@whccd.edu::d99085c8-9498-4fb8-bab9-b6a1afa6acfe" providerId="AD" clId="Web-{E9581883-AD6A-0F28-E3AD-DED5D3CD2B44}" dt="2020-11-02T19:31:21.971" v="4176"/>
        <pc:sldMkLst>
          <pc:docMk/>
          <pc:sldMk cId="467132487" sldId="325"/>
        </pc:sldMkLst>
      </pc:sldChg>
      <pc:sldChg chg="ord">
        <pc:chgData name="Crider, Kyle" userId="S::kylecrider@whccd.edu::d99085c8-9498-4fb8-bab9-b6a1afa6acfe" providerId="AD" clId="Web-{E9581883-AD6A-0F28-E3AD-DED5D3CD2B44}" dt="2020-11-02T19:28:06.688" v="4112"/>
        <pc:sldMkLst>
          <pc:docMk/>
          <pc:sldMk cId="1919190954" sldId="327"/>
        </pc:sldMkLst>
      </pc:sldChg>
      <pc:sldChg chg="modSp">
        <pc:chgData name="Crider, Kyle" userId="S::kylecrider@whccd.edu::d99085c8-9498-4fb8-bab9-b6a1afa6acfe" providerId="AD" clId="Web-{E9581883-AD6A-0F28-E3AD-DED5D3CD2B44}" dt="2020-11-02T19:35:55.302" v="4180" actId="1076"/>
        <pc:sldMkLst>
          <pc:docMk/>
          <pc:sldMk cId="3904605553" sldId="329"/>
        </pc:sldMkLst>
        <pc:spChg chg="mod">
          <ac:chgData name="Crider, Kyle" userId="S::kylecrider@whccd.edu::d99085c8-9498-4fb8-bab9-b6a1afa6acfe" providerId="AD" clId="Web-{E9581883-AD6A-0F28-E3AD-DED5D3CD2B44}" dt="2020-11-02T19:35:55.302" v="4180" actId="1076"/>
          <ac:spMkLst>
            <pc:docMk/>
            <pc:sldMk cId="3904605553" sldId="329"/>
            <ac:spMk id="2" creationId="{00000000-0000-0000-0000-000000000000}"/>
          </ac:spMkLst>
        </pc:spChg>
        <pc:spChg chg="mod">
          <ac:chgData name="Crider, Kyle" userId="S::kylecrider@whccd.edu::d99085c8-9498-4fb8-bab9-b6a1afa6acfe" providerId="AD" clId="Web-{E9581883-AD6A-0F28-E3AD-DED5D3CD2B44}" dt="2020-11-02T17:03:38.157" v="13" actId="20577"/>
          <ac:spMkLst>
            <pc:docMk/>
            <pc:sldMk cId="3904605553" sldId="329"/>
            <ac:spMk id="3" creationId="{00000000-0000-0000-0000-000000000000}"/>
          </ac:spMkLst>
        </pc:spChg>
      </pc:sldChg>
      <pc:sldChg chg="del">
        <pc:chgData name="Crider, Kyle" userId="S::kylecrider@whccd.edu::d99085c8-9498-4fb8-bab9-b6a1afa6acfe" providerId="AD" clId="Web-{E9581883-AD6A-0F28-E3AD-DED5D3CD2B44}" dt="2020-11-02T19:31:35.253" v="4178"/>
        <pc:sldMkLst>
          <pc:docMk/>
          <pc:sldMk cId="608362438" sldId="330"/>
        </pc:sldMkLst>
      </pc:sldChg>
      <pc:sldChg chg="del">
        <pc:chgData name="Crider, Kyle" userId="S::kylecrider@whccd.edu::d99085c8-9498-4fb8-bab9-b6a1afa6acfe" providerId="AD" clId="Web-{E9581883-AD6A-0F28-E3AD-DED5D3CD2B44}" dt="2020-11-02T19:31:27.924" v="4177"/>
        <pc:sldMkLst>
          <pc:docMk/>
          <pc:sldMk cId="85634726" sldId="331"/>
        </pc:sldMkLst>
      </pc:sldChg>
      <pc:sldChg chg="modNotes">
        <pc:chgData name="Crider, Kyle" userId="S::kylecrider@whccd.edu::d99085c8-9498-4fb8-bab9-b6a1afa6acfe" providerId="AD" clId="Web-{E9581883-AD6A-0F28-E3AD-DED5D3CD2B44}" dt="2020-11-02T18:45:27.009" v="3466"/>
        <pc:sldMkLst>
          <pc:docMk/>
          <pc:sldMk cId="4150558438" sldId="333"/>
        </pc:sldMkLst>
      </pc:sldChg>
      <pc:sldChg chg="modSp">
        <pc:chgData name="Crider, Kyle" userId="S::kylecrider@whccd.edu::d99085c8-9498-4fb8-bab9-b6a1afa6acfe" providerId="AD" clId="Web-{E9581883-AD6A-0F28-E3AD-DED5D3CD2B44}" dt="2020-11-02T17:04:47.048" v="71" actId="20577"/>
        <pc:sldMkLst>
          <pc:docMk/>
          <pc:sldMk cId="1381123930" sldId="336"/>
        </pc:sldMkLst>
        <pc:spChg chg="mod">
          <ac:chgData name="Crider, Kyle" userId="S::kylecrider@whccd.edu::d99085c8-9498-4fb8-bab9-b6a1afa6acfe" providerId="AD" clId="Web-{E9581883-AD6A-0F28-E3AD-DED5D3CD2B44}" dt="2020-11-02T17:04:47.048" v="71" actId="20577"/>
          <ac:spMkLst>
            <pc:docMk/>
            <pc:sldMk cId="1381123930" sldId="336"/>
            <ac:spMk id="3" creationId="{00000000-0000-0000-0000-000000000000}"/>
          </ac:spMkLst>
        </pc:spChg>
      </pc:sldChg>
      <pc:sldChg chg="modSp new modNotes">
        <pc:chgData name="Crider, Kyle" userId="S::kylecrider@whccd.edu::d99085c8-9498-4fb8-bab9-b6a1afa6acfe" providerId="AD" clId="Web-{E9581883-AD6A-0F28-E3AD-DED5D3CD2B44}" dt="2020-11-02T17:59:53.593" v="2556" actId="20577"/>
        <pc:sldMkLst>
          <pc:docMk/>
          <pc:sldMk cId="3189339991" sldId="337"/>
        </pc:sldMkLst>
        <pc:spChg chg="mod">
          <ac:chgData name="Crider, Kyle" userId="S::kylecrider@whccd.edu::d99085c8-9498-4fb8-bab9-b6a1afa6acfe" providerId="AD" clId="Web-{E9581883-AD6A-0F28-E3AD-DED5D3CD2B44}" dt="2020-11-02T17:35:05.767" v="1668" actId="20577"/>
          <ac:spMkLst>
            <pc:docMk/>
            <pc:sldMk cId="3189339991" sldId="337"/>
            <ac:spMk id="2" creationId="{F998F565-A40A-481F-A321-0729DD360803}"/>
          </ac:spMkLst>
        </pc:spChg>
        <pc:spChg chg="mod">
          <ac:chgData name="Crider, Kyle" userId="S::kylecrider@whccd.edu::d99085c8-9498-4fb8-bab9-b6a1afa6acfe" providerId="AD" clId="Web-{E9581883-AD6A-0F28-E3AD-DED5D3CD2B44}" dt="2020-11-02T17:59:53.593" v="2556" actId="20577"/>
          <ac:spMkLst>
            <pc:docMk/>
            <pc:sldMk cId="3189339991" sldId="337"/>
            <ac:spMk id="3" creationId="{39B2EE61-58B3-4A60-8D8A-C888E48A8643}"/>
          </ac:spMkLst>
        </pc:spChg>
      </pc:sldChg>
      <pc:sldChg chg="add mod replId modShow">
        <pc:chgData name="Crider, Kyle" userId="S::kylecrider@whccd.edu::d99085c8-9498-4fb8-bab9-b6a1afa6acfe" providerId="AD" clId="Web-{E9581883-AD6A-0F28-E3AD-DED5D3CD2B44}" dt="2020-11-02T17:42:23.287" v="1908"/>
        <pc:sldMkLst>
          <pc:docMk/>
          <pc:sldMk cId="4133278688" sldId="338"/>
        </pc:sldMkLst>
      </pc:sldChg>
      <pc:sldChg chg="addSp modSp new">
        <pc:chgData name="Crider, Kyle" userId="S::kylecrider@whccd.edu::d99085c8-9498-4fb8-bab9-b6a1afa6acfe" providerId="AD" clId="Web-{E9581883-AD6A-0F28-E3AD-DED5D3CD2B44}" dt="2020-11-02T18:39:50.615" v="3402"/>
        <pc:sldMkLst>
          <pc:docMk/>
          <pc:sldMk cId="2749095589" sldId="339"/>
        </pc:sldMkLst>
        <pc:spChg chg="mod">
          <ac:chgData name="Crider, Kyle" userId="S::kylecrider@whccd.edu::d99085c8-9498-4fb8-bab9-b6a1afa6acfe" providerId="AD" clId="Web-{E9581883-AD6A-0F28-E3AD-DED5D3CD2B44}" dt="2020-11-02T18:34:03.159" v="3318" actId="20577"/>
          <ac:spMkLst>
            <pc:docMk/>
            <pc:sldMk cId="2749095589" sldId="339"/>
            <ac:spMk id="2" creationId="{0B729213-97CF-4B79-B0E2-49E2945DD0F2}"/>
          </ac:spMkLst>
        </pc:spChg>
        <pc:spChg chg="mod">
          <ac:chgData name="Crider, Kyle" userId="S::kylecrider@whccd.edu::d99085c8-9498-4fb8-bab9-b6a1afa6acfe" providerId="AD" clId="Web-{E9581883-AD6A-0F28-E3AD-DED5D3CD2B44}" dt="2020-11-02T18:33:36.690" v="3302" actId="20577"/>
          <ac:spMkLst>
            <pc:docMk/>
            <pc:sldMk cId="2749095589" sldId="339"/>
            <ac:spMk id="3" creationId="{B4F9323E-EC71-4E7D-8269-66C59A266FA0}"/>
          </ac:spMkLst>
        </pc:spChg>
        <pc:spChg chg="add mod">
          <ac:chgData name="Crider, Kyle" userId="S::kylecrider@whccd.edu::d99085c8-9498-4fb8-bab9-b6a1afa6acfe" providerId="AD" clId="Web-{E9581883-AD6A-0F28-E3AD-DED5D3CD2B44}" dt="2020-11-02T18:37:13.098" v="3341" actId="20577"/>
          <ac:spMkLst>
            <pc:docMk/>
            <pc:sldMk cId="2749095589" sldId="339"/>
            <ac:spMk id="5" creationId="{6331E4F1-4C6A-47D8-A2E8-1CCCFF29A628}"/>
          </ac:spMkLst>
        </pc:spChg>
        <pc:graphicFrameChg chg="add mod modGraphic">
          <ac:chgData name="Crider, Kyle" userId="S::kylecrider@whccd.edu::d99085c8-9498-4fb8-bab9-b6a1afa6acfe" providerId="AD" clId="Web-{E9581883-AD6A-0F28-E3AD-DED5D3CD2B44}" dt="2020-11-02T18:39:50.615" v="3402"/>
          <ac:graphicFrameMkLst>
            <pc:docMk/>
            <pc:sldMk cId="2749095589" sldId="339"/>
            <ac:graphicFrameMk id="4" creationId="{40C90633-E4AE-4245-8017-C2DED495DB54}"/>
          </ac:graphicFrameMkLst>
        </pc:graphicFrameChg>
      </pc:sldChg>
      <pc:sldChg chg="modSp new">
        <pc:chgData name="Crider, Kyle" userId="S::kylecrider@whccd.edu::d99085c8-9498-4fb8-bab9-b6a1afa6acfe" providerId="AD" clId="Web-{E9581883-AD6A-0F28-E3AD-DED5D3CD2B44}" dt="2020-11-02T19:04:09.925" v="3770" actId="20577"/>
        <pc:sldMkLst>
          <pc:docMk/>
          <pc:sldMk cId="2967392173" sldId="340"/>
        </pc:sldMkLst>
        <pc:spChg chg="mod">
          <ac:chgData name="Crider, Kyle" userId="S::kylecrider@whccd.edu::d99085c8-9498-4fb8-bab9-b6a1afa6acfe" providerId="AD" clId="Web-{E9581883-AD6A-0F28-E3AD-DED5D3CD2B44}" dt="2020-11-02T19:04:09.925" v="3770" actId="20577"/>
          <ac:spMkLst>
            <pc:docMk/>
            <pc:sldMk cId="2967392173" sldId="340"/>
            <ac:spMk id="3" creationId="{C0D8037A-D535-4DE1-B9A2-C41D0C2DAAD8}"/>
          </ac:spMkLst>
        </pc:spChg>
      </pc:sldChg>
      <pc:sldChg chg="addSp delSp modSp new">
        <pc:chgData name="Crider, Kyle" userId="S::kylecrider@whccd.edu::d99085c8-9498-4fb8-bab9-b6a1afa6acfe" providerId="AD" clId="Web-{E9581883-AD6A-0F28-E3AD-DED5D3CD2B44}" dt="2020-11-02T19:22:47.467" v="4106" actId="20577"/>
        <pc:sldMkLst>
          <pc:docMk/>
          <pc:sldMk cId="1269037699" sldId="341"/>
        </pc:sldMkLst>
        <pc:spChg chg="add del mod">
          <ac:chgData name="Crider, Kyle" userId="S::kylecrider@whccd.edu::d99085c8-9498-4fb8-bab9-b6a1afa6acfe" providerId="AD" clId="Web-{E9581883-AD6A-0F28-E3AD-DED5D3CD2B44}" dt="2020-11-02T19:22:47.467" v="4106" actId="20577"/>
          <ac:spMkLst>
            <pc:docMk/>
            <pc:sldMk cId="1269037699" sldId="341"/>
            <ac:spMk id="3" creationId="{6A0A6BAC-2043-4331-9767-356FEF91FE59}"/>
          </ac:spMkLst>
        </pc:spChg>
      </pc:sldChg>
      <pc:sldChg chg="addSp modSp add replId">
        <pc:chgData name="Crider, Kyle" userId="S::kylecrider@whccd.edu::d99085c8-9498-4fb8-bab9-b6a1afa6acfe" providerId="AD" clId="Web-{E9581883-AD6A-0F28-E3AD-DED5D3CD2B44}" dt="2020-11-02T19:29:29.517" v="4117" actId="1076"/>
        <pc:sldMkLst>
          <pc:docMk/>
          <pc:sldMk cId="2820037384" sldId="342"/>
        </pc:sldMkLst>
        <pc:spChg chg="add mod">
          <ac:chgData name="Crider, Kyle" userId="S::kylecrider@whccd.edu::d99085c8-9498-4fb8-bab9-b6a1afa6acfe" providerId="AD" clId="Web-{E9581883-AD6A-0F28-E3AD-DED5D3CD2B44}" dt="2020-11-02T19:29:29.517" v="4117" actId="1076"/>
          <ac:spMkLst>
            <pc:docMk/>
            <pc:sldMk cId="2820037384" sldId="342"/>
            <ac:spMk id="3" creationId="{DE455BF1-4E68-4F1B-B4BA-7EB58EF0771D}"/>
          </ac:spMkLst>
        </pc:spChg>
      </pc:sldChg>
      <pc:sldChg chg="addSp modSp add replId">
        <pc:chgData name="Crider, Kyle" userId="S::kylecrider@whccd.edu::d99085c8-9498-4fb8-bab9-b6a1afa6acfe" providerId="AD" clId="Web-{E9581883-AD6A-0F28-E3AD-DED5D3CD2B44}" dt="2020-11-02T19:28:44.110" v="4115" actId="1076"/>
        <pc:sldMkLst>
          <pc:docMk/>
          <pc:sldMk cId="2881422401" sldId="343"/>
        </pc:sldMkLst>
        <pc:spChg chg="add mod">
          <ac:chgData name="Crider, Kyle" userId="S::kylecrider@whccd.edu::d99085c8-9498-4fb8-bab9-b6a1afa6acfe" providerId="AD" clId="Web-{E9581883-AD6A-0F28-E3AD-DED5D3CD2B44}" dt="2020-11-02T19:28:44.110" v="4115" actId="1076"/>
          <ac:spMkLst>
            <pc:docMk/>
            <pc:sldMk cId="2881422401" sldId="343"/>
            <ac:spMk id="6" creationId="{EA7C0C5E-C6FC-4A92-BBC5-298BBB1FBE2B}"/>
          </ac:spMkLst>
        </pc:spChg>
      </pc:sldChg>
      <pc:sldChg chg="add ord replId">
        <pc:chgData name="Crider, Kyle" userId="S::kylecrider@whccd.edu::d99085c8-9498-4fb8-bab9-b6a1afa6acfe" providerId="AD" clId="Web-{E9581883-AD6A-0F28-E3AD-DED5D3CD2B44}" dt="2020-11-02T19:29:59.924" v="4119"/>
        <pc:sldMkLst>
          <pc:docMk/>
          <pc:sldMk cId="2295616835" sldId="344"/>
        </pc:sldMkLst>
      </pc:sldChg>
      <pc:sldChg chg="modSp new">
        <pc:chgData name="Crider, Kyle" userId="S::kylecrider@whccd.edu::d99085c8-9498-4fb8-bab9-b6a1afa6acfe" providerId="AD" clId="Web-{E9581883-AD6A-0F28-E3AD-DED5D3CD2B44}" dt="2020-11-02T19:30:20.064" v="4173" actId="20577"/>
        <pc:sldMkLst>
          <pc:docMk/>
          <pc:sldMk cId="872035403" sldId="345"/>
        </pc:sldMkLst>
        <pc:spChg chg="mod">
          <ac:chgData name="Crider, Kyle" userId="S::kylecrider@whccd.edu::d99085c8-9498-4fb8-bab9-b6a1afa6acfe" providerId="AD" clId="Web-{E9581883-AD6A-0F28-E3AD-DED5D3CD2B44}" dt="2020-11-02T19:30:20.064" v="4173" actId="20577"/>
          <ac:spMkLst>
            <pc:docMk/>
            <pc:sldMk cId="872035403" sldId="345"/>
            <ac:spMk id="3" creationId="{05870382-4C0B-47EC-9A10-4550A94365CB}"/>
          </ac:spMkLst>
        </pc:spChg>
      </pc:sldChg>
    </pc:docChg>
  </pc:docChgLst>
  <pc:docChgLst>
    <pc:chgData name="Crider, Kyle" userId="S::kylecrider@whccd.edu::d99085c8-9498-4fb8-bab9-b6a1afa6acfe" providerId="AD" clId="Web-{7B71B6B2-7DFD-7846-03B9-87BF705F401D}"/>
    <pc:docChg chg="modSld">
      <pc:chgData name="Crider, Kyle" userId="S::kylecrider@whccd.edu::d99085c8-9498-4fb8-bab9-b6a1afa6acfe" providerId="AD" clId="Web-{7B71B6B2-7DFD-7846-03B9-87BF705F401D}" dt="2020-11-03T22:01:02.766" v="9" actId="20577"/>
      <pc:docMkLst>
        <pc:docMk/>
      </pc:docMkLst>
      <pc:sldChg chg="modSp">
        <pc:chgData name="Crider, Kyle" userId="S::kylecrider@whccd.edu::d99085c8-9498-4fb8-bab9-b6a1afa6acfe" providerId="AD" clId="Web-{7B71B6B2-7DFD-7846-03B9-87BF705F401D}" dt="2020-11-03T22:01:02.766" v="9" actId="20577"/>
        <pc:sldMkLst>
          <pc:docMk/>
          <pc:sldMk cId="3904605553" sldId="329"/>
        </pc:sldMkLst>
        <pc:spChg chg="mod">
          <ac:chgData name="Crider, Kyle" userId="S::kylecrider@whccd.edu::d99085c8-9498-4fb8-bab9-b6a1afa6acfe" providerId="AD" clId="Web-{7B71B6B2-7DFD-7846-03B9-87BF705F401D}" dt="2020-11-03T22:01:02.766" v="9" actId="20577"/>
          <ac:spMkLst>
            <pc:docMk/>
            <pc:sldMk cId="3904605553" sldId="329"/>
            <ac:spMk id="3" creationId="{00000000-0000-0000-0000-000000000000}"/>
          </ac:spMkLst>
        </pc:spChg>
      </pc:sldChg>
    </pc:docChg>
  </pc:docChgLst>
  <pc:docChgLst>
    <pc:chgData name="Crider, Kyle" userId="S::kylecrider@whccd.edu::d99085c8-9498-4fb8-bab9-b6a1afa6acfe" providerId="AD" clId="Web-{B1B8DD07-3D54-438C-3E46-EE24C60C078B}"/>
    <pc:docChg chg="modSld">
      <pc:chgData name="Crider, Kyle" userId="S::kylecrider@whccd.edu::d99085c8-9498-4fb8-bab9-b6a1afa6acfe" providerId="AD" clId="Web-{B1B8DD07-3D54-438C-3E46-EE24C60C078B}" dt="2020-11-03T00:24:26.399" v="265"/>
      <pc:docMkLst>
        <pc:docMk/>
      </pc:docMkLst>
      <pc:sldChg chg="modSp">
        <pc:chgData name="Crider, Kyle" userId="S::kylecrider@whccd.edu::d99085c8-9498-4fb8-bab9-b6a1afa6acfe" providerId="AD" clId="Web-{B1B8DD07-3D54-438C-3E46-EE24C60C078B}" dt="2020-11-03T00:24:01.696" v="250" actId="20577"/>
        <pc:sldMkLst>
          <pc:docMk/>
          <pc:sldMk cId="1381123930" sldId="336"/>
        </pc:sldMkLst>
        <pc:spChg chg="mod">
          <ac:chgData name="Crider, Kyle" userId="S::kylecrider@whccd.edu::d99085c8-9498-4fb8-bab9-b6a1afa6acfe" providerId="AD" clId="Web-{B1B8DD07-3D54-438C-3E46-EE24C60C078B}" dt="2020-11-03T00:24:01.696" v="250" actId="20577"/>
          <ac:spMkLst>
            <pc:docMk/>
            <pc:sldMk cId="1381123930" sldId="336"/>
            <ac:spMk id="3" creationId="{00000000-0000-0000-0000-000000000000}"/>
          </ac:spMkLst>
        </pc:spChg>
      </pc:sldChg>
      <pc:sldChg chg="modNotes">
        <pc:chgData name="Crider, Kyle" userId="S::kylecrider@whccd.edu::d99085c8-9498-4fb8-bab9-b6a1afa6acfe" providerId="AD" clId="Web-{B1B8DD07-3D54-438C-3E46-EE24C60C078B}" dt="2020-11-03T00:24:26.399" v="265"/>
        <pc:sldMkLst>
          <pc:docMk/>
          <pc:sldMk cId="3196826862" sldId="354"/>
        </pc:sldMkLst>
      </pc:sldChg>
      <pc:sldChg chg="modNotes">
        <pc:chgData name="Crider, Kyle" userId="S::kylecrider@whccd.edu::d99085c8-9498-4fb8-bab9-b6a1afa6acfe" providerId="AD" clId="Web-{B1B8DD07-3D54-438C-3E46-EE24C60C078B}" dt="2020-11-03T00:24:22.430" v="258"/>
        <pc:sldMkLst>
          <pc:docMk/>
          <pc:sldMk cId="2563607713" sldId="355"/>
        </pc:sldMkLst>
      </pc:sldChg>
      <pc:sldChg chg="modSp">
        <pc:chgData name="Crider, Kyle" userId="S::kylecrider@whccd.edu::d99085c8-9498-4fb8-bab9-b6a1afa6acfe" providerId="AD" clId="Web-{B1B8DD07-3D54-438C-3E46-EE24C60C078B}" dt="2020-11-03T00:05:31.124" v="1"/>
        <pc:sldMkLst>
          <pc:docMk/>
          <pc:sldMk cId="621991611" sldId="356"/>
        </pc:sldMkLst>
        <pc:graphicFrameChg chg="modGraphic">
          <ac:chgData name="Crider, Kyle" userId="S::kylecrider@whccd.edu::d99085c8-9498-4fb8-bab9-b6a1afa6acfe" providerId="AD" clId="Web-{B1B8DD07-3D54-438C-3E46-EE24C60C078B}" dt="2020-11-03T00:05:31.124" v="1"/>
          <ac:graphicFrameMkLst>
            <pc:docMk/>
            <pc:sldMk cId="621991611" sldId="356"/>
            <ac:graphicFrameMk id="4" creationId="{40C90633-E4AE-4245-8017-C2DED495DB54}"/>
          </ac:graphicFrameMkLst>
        </pc:graphicFrameChg>
      </pc:sldChg>
    </pc:docChg>
  </pc:docChgLst>
  <pc:docChgLst>
    <pc:chgData name="Ramos, Dara" userId="S::dararamos@whccd.edu::6188f850-3086-4ffd-98ea-82aa990775f4" providerId="AD" clId="Web-{ECC367F8-1836-10CF-B2D9-7362ADA58445}"/>
    <pc:docChg chg="addSld modSld">
      <pc:chgData name="Ramos, Dara" userId="S::dararamos@whccd.edu::6188f850-3086-4ffd-98ea-82aa990775f4" providerId="AD" clId="Web-{ECC367F8-1836-10CF-B2D9-7362ADA58445}" dt="2020-11-02T23:47:03.180" v="540" actId="1076"/>
      <pc:docMkLst>
        <pc:docMk/>
      </pc:docMkLst>
      <pc:sldChg chg="modSp">
        <pc:chgData name="Ramos, Dara" userId="S::dararamos@whccd.edu::6188f850-3086-4ffd-98ea-82aa990775f4" providerId="AD" clId="Web-{ECC367F8-1836-10CF-B2D9-7362ADA58445}" dt="2020-11-02T23:29:24.014" v="29"/>
        <pc:sldMkLst>
          <pc:docMk/>
          <pc:sldMk cId="4276262899" sldId="290"/>
        </pc:sldMkLst>
        <pc:picChg chg="ord">
          <ac:chgData name="Ramos, Dara" userId="S::dararamos@whccd.edu::6188f850-3086-4ffd-98ea-82aa990775f4" providerId="AD" clId="Web-{ECC367F8-1836-10CF-B2D9-7362ADA58445}" dt="2020-11-02T23:10:34.648" v="6"/>
          <ac:picMkLst>
            <pc:docMk/>
            <pc:sldMk cId="4276262899" sldId="290"/>
            <ac:picMk id="5" creationId="{00000000-0000-0000-0000-000000000000}"/>
          </ac:picMkLst>
        </pc:picChg>
        <pc:picChg chg="ord">
          <ac:chgData name="Ramos, Dara" userId="S::dararamos@whccd.edu::6188f850-3086-4ffd-98ea-82aa990775f4" providerId="AD" clId="Web-{ECC367F8-1836-10CF-B2D9-7362ADA58445}" dt="2020-11-02T23:29:24.014" v="29"/>
          <ac:picMkLst>
            <pc:docMk/>
            <pc:sldMk cId="4276262899" sldId="290"/>
            <ac:picMk id="6" creationId="{00000000-0000-0000-0000-000000000000}"/>
          </ac:picMkLst>
        </pc:picChg>
      </pc:sldChg>
      <pc:sldChg chg="modSp">
        <pc:chgData name="Ramos, Dara" userId="S::dararamos@whccd.edu::6188f850-3086-4ffd-98ea-82aa990775f4" providerId="AD" clId="Web-{ECC367F8-1836-10CF-B2D9-7362ADA58445}" dt="2020-11-02T23:30:52.558" v="32"/>
        <pc:sldMkLst>
          <pc:docMk/>
          <pc:sldMk cId="2171127681" sldId="291"/>
        </pc:sldMkLst>
        <pc:picChg chg="mod ord">
          <ac:chgData name="Ramos, Dara" userId="S::dararamos@whccd.edu::6188f850-3086-4ffd-98ea-82aa990775f4" providerId="AD" clId="Web-{ECC367F8-1836-10CF-B2D9-7362ADA58445}" dt="2020-11-02T23:19:22.701" v="16" actId="14100"/>
          <ac:picMkLst>
            <pc:docMk/>
            <pc:sldMk cId="2171127681" sldId="291"/>
            <ac:picMk id="4" creationId="{00000000-0000-0000-0000-000000000000}"/>
          </ac:picMkLst>
        </pc:picChg>
        <pc:picChg chg="mod ord">
          <ac:chgData name="Ramos, Dara" userId="S::dararamos@whccd.edu::6188f850-3086-4ffd-98ea-82aa990775f4" providerId="AD" clId="Web-{ECC367F8-1836-10CF-B2D9-7362ADA58445}" dt="2020-11-02T23:30:52.558" v="32"/>
          <ac:picMkLst>
            <pc:docMk/>
            <pc:sldMk cId="2171127681" sldId="291"/>
            <ac:picMk id="6" creationId="{00000000-0000-0000-0000-000000000000}"/>
          </ac:picMkLst>
        </pc:picChg>
        <pc:picChg chg="mod">
          <ac:chgData name="Ramos, Dara" userId="S::dararamos@whccd.edu::6188f850-3086-4ffd-98ea-82aa990775f4" providerId="AD" clId="Web-{ECC367F8-1836-10CF-B2D9-7362ADA58445}" dt="2020-11-02T22:19:01.348" v="1" actId="1076"/>
          <ac:picMkLst>
            <pc:docMk/>
            <pc:sldMk cId="2171127681" sldId="291"/>
            <ac:picMk id="7" creationId="{00000000-0000-0000-0000-000000000000}"/>
          </ac:picMkLst>
        </pc:picChg>
      </pc:sldChg>
      <pc:sldChg chg="modSp">
        <pc:chgData name="Ramos, Dara" userId="S::dararamos@whccd.edu::6188f850-3086-4ffd-98ea-82aa990775f4" providerId="AD" clId="Web-{ECC367F8-1836-10CF-B2D9-7362ADA58445}" dt="2020-11-02T22:54:24.593" v="2" actId="1076"/>
        <pc:sldMkLst>
          <pc:docMk/>
          <pc:sldMk cId="4157644453" sldId="296"/>
        </pc:sldMkLst>
        <pc:picChg chg="mod">
          <ac:chgData name="Ramos, Dara" userId="S::dararamos@whccd.edu::6188f850-3086-4ffd-98ea-82aa990775f4" providerId="AD" clId="Web-{ECC367F8-1836-10CF-B2D9-7362ADA58445}" dt="2020-11-02T22:54:24.593" v="2" actId="1076"/>
          <ac:picMkLst>
            <pc:docMk/>
            <pc:sldMk cId="4157644453" sldId="296"/>
            <ac:picMk id="6" creationId="{00000000-0000-0000-0000-000000000000}"/>
          </ac:picMkLst>
        </pc:picChg>
      </pc:sldChg>
      <pc:sldChg chg="modSp">
        <pc:chgData name="Ramos, Dara" userId="S::dararamos@whccd.edu::6188f850-3086-4ffd-98ea-82aa990775f4" providerId="AD" clId="Web-{ECC367F8-1836-10CF-B2D9-7362ADA58445}" dt="2020-11-02T23:13:34.249" v="9" actId="1076"/>
        <pc:sldMkLst>
          <pc:docMk/>
          <pc:sldMk cId="2264457128" sldId="318"/>
        </pc:sldMkLst>
        <pc:picChg chg="mod">
          <ac:chgData name="Ramos, Dara" userId="S::dararamos@whccd.edu::6188f850-3086-4ffd-98ea-82aa990775f4" providerId="AD" clId="Web-{ECC367F8-1836-10CF-B2D9-7362ADA58445}" dt="2020-11-02T23:13:34.249" v="9" actId="1076"/>
          <ac:picMkLst>
            <pc:docMk/>
            <pc:sldMk cId="2264457128" sldId="318"/>
            <ac:picMk id="10" creationId="{F875179C-7709-4313-804D-6082C54CA58B}"/>
          </ac:picMkLst>
        </pc:picChg>
      </pc:sldChg>
      <pc:sldChg chg="modSp">
        <pc:chgData name="Ramos, Dara" userId="S::dararamos@whccd.edu::6188f850-3086-4ffd-98ea-82aa990775f4" providerId="AD" clId="Web-{ECC367F8-1836-10CF-B2D9-7362ADA58445}" dt="2020-11-02T23:27:43.425" v="27"/>
        <pc:sldMkLst>
          <pc:docMk/>
          <pc:sldMk cId="4133278688" sldId="338"/>
        </pc:sldMkLst>
        <pc:picChg chg="mod ord">
          <ac:chgData name="Ramos, Dara" userId="S::dararamos@whccd.edu::6188f850-3086-4ffd-98ea-82aa990775f4" providerId="AD" clId="Web-{ECC367F8-1836-10CF-B2D9-7362ADA58445}" dt="2020-11-02T23:27:09.799" v="24"/>
          <ac:picMkLst>
            <pc:docMk/>
            <pc:sldMk cId="4133278688" sldId="338"/>
            <ac:picMk id="6" creationId="{02511D39-09C8-43A8-B52A-D4F3AA28A034}"/>
          </ac:picMkLst>
        </pc:picChg>
        <pc:picChg chg="mod ord">
          <ac:chgData name="Ramos, Dara" userId="S::dararamos@whccd.edu::6188f850-3086-4ffd-98ea-82aa990775f4" providerId="AD" clId="Web-{ECC367F8-1836-10CF-B2D9-7362ADA58445}" dt="2020-11-02T23:27:43.425" v="27"/>
          <ac:picMkLst>
            <pc:docMk/>
            <pc:sldMk cId="4133278688" sldId="338"/>
            <ac:picMk id="7" creationId="{A027A073-7837-4620-8705-CB509653AF9B}"/>
          </ac:picMkLst>
        </pc:picChg>
      </pc:sldChg>
      <pc:sldChg chg="modSp add replId modNotes">
        <pc:chgData name="Ramos, Dara" userId="S::dararamos@whccd.edu::6188f850-3086-4ffd-98ea-82aa990775f4" providerId="AD" clId="Web-{ECC367F8-1836-10CF-B2D9-7362ADA58445}" dt="2020-11-02T23:42:45.228" v="385"/>
        <pc:sldMkLst>
          <pc:docMk/>
          <pc:sldMk cId="621991611" sldId="356"/>
        </pc:sldMkLst>
        <pc:spChg chg="mod">
          <ac:chgData name="Ramos, Dara" userId="S::dararamos@whccd.edu::6188f850-3086-4ffd-98ea-82aa990775f4" providerId="AD" clId="Web-{ECC367F8-1836-10CF-B2D9-7362ADA58445}" dt="2020-11-02T23:31:52.201" v="41" actId="20577"/>
          <ac:spMkLst>
            <pc:docMk/>
            <pc:sldMk cId="621991611" sldId="356"/>
            <ac:spMk id="2" creationId="{0B729213-97CF-4B79-B0E2-49E2945DD0F2}"/>
          </ac:spMkLst>
        </pc:spChg>
        <pc:graphicFrameChg chg="mod modGraphic">
          <ac:chgData name="Ramos, Dara" userId="S::dararamos@whccd.edu::6188f850-3086-4ffd-98ea-82aa990775f4" providerId="AD" clId="Web-{ECC367F8-1836-10CF-B2D9-7362ADA58445}" dt="2020-11-02T23:42:45.228" v="385"/>
          <ac:graphicFrameMkLst>
            <pc:docMk/>
            <pc:sldMk cId="621991611" sldId="356"/>
            <ac:graphicFrameMk id="4" creationId="{40C90633-E4AE-4245-8017-C2DED495DB54}"/>
          </ac:graphicFrameMkLst>
        </pc:graphicFrameChg>
      </pc:sldChg>
      <pc:sldChg chg="modSp add replId modNotes">
        <pc:chgData name="Ramos, Dara" userId="S::dararamos@whccd.edu::6188f850-3086-4ffd-98ea-82aa990775f4" providerId="AD" clId="Web-{ECC367F8-1836-10CF-B2D9-7362ADA58445}" dt="2020-11-02T23:47:03.180" v="540" actId="1076"/>
        <pc:sldMkLst>
          <pc:docMk/>
          <pc:sldMk cId="3691812610" sldId="357"/>
        </pc:sldMkLst>
        <pc:spChg chg="mod">
          <ac:chgData name="Ramos, Dara" userId="S::dararamos@whccd.edu::6188f850-3086-4ffd-98ea-82aa990775f4" providerId="AD" clId="Web-{ECC367F8-1836-10CF-B2D9-7362ADA58445}" dt="2020-11-02T23:31:45.171" v="37" actId="20577"/>
          <ac:spMkLst>
            <pc:docMk/>
            <pc:sldMk cId="3691812610" sldId="357"/>
            <ac:spMk id="2" creationId="{0B729213-97CF-4B79-B0E2-49E2945DD0F2}"/>
          </ac:spMkLst>
        </pc:spChg>
        <pc:graphicFrameChg chg="mod modGraphic">
          <ac:chgData name="Ramos, Dara" userId="S::dararamos@whccd.edu::6188f850-3086-4ffd-98ea-82aa990775f4" providerId="AD" clId="Web-{ECC367F8-1836-10CF-B2D9-7362ADA58445}" dt="2020-11-02T23:47:03.180" v="540" actId="1076"/>
          <ac:graphicFrameMkLst>
            <pc:docMk/>
            <pc:sldMk cId="3691812610" sldId="357"/>
            <ac:graphicFrameMk id="4" creationId="{40C90633-E4AE-4245-8017-C2DED495DB54}"/>
          </ac:graphicFrameMkLst>
        </pc:graphicFrameChg>
      </pc:sldChg>
    </pc:docChg>
  </pc:docChgLst>
  <pc:docChgLst>
    <pc:chgData name="Ramos, Dara" userId="S::dararamos@whccd.edu::6188f850-3086-4ffd-98ea-82aa990775f4" providerId="AD" clId="Web-{B0EB4F3C-8807-8C42-BDF4-A1054D5C64A4}"/>
    <pc:docChg chg="modSld sldOrd">
      <pc:chgData name="Ramos, Dara" userId="S::dararamos@whccd.edu::6188f850-3086-4ffd-98ea-82aa990775f4" providerId="AD" clId="Web-{B0EB4F3C-8807-8C42-BDF4-A1054D5C64A4}" dt="2020-10-29T23:22:29.001" v="178"/>
      <pc:docMkLst>
        <pc:docMk/>
      </pc:docMkLst>
      <pc:sldChg chg="addSp delSp modSp ord">
        <pc:chgData name="Ramos, Dara" userId="S::dararamos@whccd.edu::6188f850-3086-4ffd-98ea-82aa990775f4" providerId="AD" clId="Web-{B0EB4F3C-8807-8C42-BDF4-A1054D5C64A4}" dt="2020-10-29T23:13:41.597" v="123" actId="1076"/>
        <pc:sldMkLst>
          <pc:docMk/>
          <pc:sldMk cId="589120210" sldId="281"/>
        </pc:sldMkLst>
        <pc:spChg chg="del">
          <ac:chgData name="Ramos, Dara" userId="S::dararamos@whccd.edu::6188f850-3086-4ffd-98ea-82aa990775f4" providerId="AD" clId="Web-{B0EB4F3C-8807-8C42-BDF4-A1054D5C64A4}" dt="2020-10-29T23:13:34.628" v="121"/>
          <ac:spMkLst>
            <pc:docMk/>
            <pc:sldMk cId="589120210" sldId="281"/>
            <ac:spMk id="6" creationId="{8C3D38D4-17DF-41B1-B91B-1D071662D424}"/>
          </ac:spMkLst>
        </pc:spChg>
        <pc:spChg chg="del">
          <ac:chgData name="Ramos, Dara" userId="S::dararamos@whccd.edu::6188f850-3086-4ffd-98ea-82aa990775f4" providerId="AD" clId="Web-{B0EB4F3C-8807-8C42-BDF4-A1054D5C64A4}" dt="2020-10-29T23:11:34.156" v="100"/>
          <ac:spMkLst>
            <pc:docMk/>
            <pc:sldMk cId="589120210" sldId="281"/>
            <ac:spMk id="7" creationId="{7DE52605-EC13-4513-A72E-699CAB3733A7}"/>
          </ac:spMkLst>
        </pc:spChg>
        <pc:picChg chg="add mod ord modCrop">
          <ac:chgData name="Ramos, Dara" userId="S::dararamos@whccd.edu::6188f850-3086-4ffd-98ea-82aa990775f4" providerId="AD" clId="Web-{B0EB4F3C-8807-8C42-BDF4-A1054D5C64A4}" dt="2020-10-29T23:13:41.597" v="123" actId="1076"/>
          <ac:picMkLst>
            <pc:docMk/>
            <pc:sldMk cId="589120210" sldId="281"/>
            <ac:picMk id="4" creationId="{C9E83906-1F1B-46EF-96EC-3B9B2525184C}"/>
          </ac:picMkLst>
        </pc:picChg>
        <pc:picChg chg="del">
          <ac:chgData name="Ramos, Dara" userId="S::dararamos@whccd.edu::6188f850-3086-4ffd-98ea-82aa990775f4" providerId="AD" clId="Web-{B0EB4F3C-8807-8C42-BDF4-A1054D5C64A4}" dt="2020-10-29T23:08:42.308" v="79"/>
          <ac:picMkLst>
            <pc:docMk/>
            <pc:sldMk cId="589120210" sldId="281"/>
            <ac:picMk id="8" creationId="{00000000-0000-0000-0000-000000000000}"/>
          </ac:picMkLst>
        </pc:picChg>
      </pc:sldChg>
      <pc:sldChg chg="addSp delSp modSp ord">
        <pc:chgData name="Ramos, Dara" userId="S::dararamos@whccd.edu::6188f850-3086-4ffd-98ea-82aa990775f4" providerId="AD" clId="Web-{B0EB4F3C-8807-8C42-BDF4-A1054D5C64A4}" dt="2020-10-29T23:15:25.802" v="136"/>
        <pc:sldMkLst>
          <pc:docMk/>
          <pc:sldMk cId="1987666272" sldId="282"/>
        </pc:sldMkLst>
        <pc:spChg chg="del">
          <ac:chgData name="Ramos, Dara" userId="S::dararamos@whccd.edu::6188f850-3086-4ffd-98ea-82aa990775f4" providerId="AD" clId="Web-{B0EB4F3C-8807-8C42-BDF4-A1054D5C64A4}" dt="2020-10-29T23:15:23.005" v="135"/>
          <ac:spMkLst>
            <pc:docMk/>
            <pc:sldMk cId="1987666272" sldId="282"/>
            <ac:spMk id="6" creationId="{8C3D38D4-17DF-41B1-B91B-1D071662D424}"/>
          </ac:spMkLst>
        </pc:spChg>
        <pc:spChg chg="del">
          <ac:chgData name="Ramos, Dara" userId="S::dararamos@whccd.edu::6188f850-3086-4ffd-98ea-82aa990775f4" providerId="AD" clId="Web-{B0EB4F3C-8807-8C42-BDF4-A1054D5C64A4}" dt="2020-10-29T23:15:25.802" v="136"/>
          <ac:spMkLst>
            <pc:docMk/>
            <pc:sldMk cId="1987666272" sldId="282"/>
            <ac:spMk id="7" creationId="{7DE52605-EC13-4513-A72E-699CAB3733A7}"/>
          </ac:spMkLst>
        </pc:spChg>
        <pc:picChg chg="del">
          <ac:chgData name="Ramos, Dara" userId="S::dararamos@whccd.edu::6188f850-3086-4ffd-98ea-82aa990775f4" providerId="AD" clId="Web-{B0EB4F3C-8807-8C42-BDF4-A1054D5C64A4}" dt="2020-10-29T23:08:44.870" v="80"/>
          <ac:picMkLst>
            <pc:docMk/>
            <pc:sldMk cId="1987666272" sldId="282"/>
            <ac:picMk id="4" creationId="{00000000-0000-0000-0000-000000000000}"/>
          </ac:picMkLst>
        </pc:picChg>
        <pc:picChg chg="add mod ord modCrop">
          <ac:chgData name="Ramos, Dara" userId="S::dararamos@whccd.edu::6188f850-3086-4ffd-98ea-82aa990775f4" providerId="AD" clId="Web-{B0EB4F3C-8807-8C42-BDF4-A1054D5C64A4}" dt="2020-10-29T23:15:11.302" v="134"/>
          <ac:picMkLst>
            <pc:docMk/>
            <pc:sldMk cId="1987666272" sldId="282"/>
            <ac:picMk id="8" creationId="{417981CF-3A72-4B6A-835F-E19BA000DC15}"/>
          </ac:picMkLst>
        </pc:picChg>
      </pc:sldChg>
      <pc:sldChg chg="addSp delSp modSp ord">
        <pc:chgData name="Ramos, Dara" userId="S::dararamos@whccd.edu::6188f850-3086-4ffd-98ea-82aa990775f4" providerId="AD" clId="Web-{B0EB4F3C-8807-8C42-BDF4-A1054D5C64A4}" dt="2020-10-29T23:16:54.008" v="144" actId="1076"/>
        <pc:sldMkLst>
          <pc:docMk/>
          <pc:sldMk cId="4161193096" sldId="283"/>
        </pc:sldMkLst>
        <pc:spChg chg="del mod">
          <ac:chgData name="Ramos, Dara" userId="S::dararamos@whccd.edu::6188f850-3086-4ffd-98ea-82aa990775f4" providerId="AD" clId="Web-{B0EB4F3C-8807-8C42-BDF4-A1054D5C64A4}" dt="2020-10-29T23:03:48.394" v="51"/>
          <ac:spMkLst>
            <pc:docMk/>
            <pc:sldMk cId="4161193096" sldId="283"/>
            <ac:spMk id="6" creationId="{8C3D38D4-17DF-41B1-B91B-1D071662D424}"/>
          </ac:spMkLst>
        </pc:spChg>
        <pc:spChg chg="del">
          <ac:chgData name="Ramos, Dara" userId="S::dararamos@whccd.edu::6188f850-3086-4ffd-98ea-82aa990775f4" providerId="AD" clId="Web-{B0EB4F3C-8807-8C42-BDF4-A1054D5C64A4}" dt="2020-10-29T23:03:50.816" v="52"/>
          <ac:spMkLst>
            <pc:docMk/>
            <pc:sldMk cId="4161193096" sldId="283"/>
            <ac:spMk id="7" creationId="{7DE52605-EC13-4513-A72E-699CAB3733A7}"/>
          </ac:spMkLst>
        </pc:spChg>
        <pc:picChg chg="add del mod ord modCrop">
          <ac:chgData name="Ramos, Dara" userId="S::dararamos@whccd.edu::6188f850-3086-4ffd-98ea-82aa990775f4" providerId="AD" clId="Web-{B0EB4F3C-8807-8C42-BDF4-A1054D5C64A4}" dt="2020-10-29T23:08:48.042" v="81"/>
          <ac:picMkLst>
            <pc:docMk/>
            <pc:sldMk cId="4161193096" sldId="283"/>
            <ac:picMk id="4" creationId="{4F8DA219-5C36-4B90-9F1D-4F49233FFF04}"/>
          </ac:picMkLst>
        </pc:picChg>
        <pc:picChg chg="mod">
          <ac:chgData name="Ramos, Dara" userId="S::dararamos@whccd.edu::6188f850-3086-4ffd-98ea-82aa990775f4" providerId="AD" clId="Web-{B0EB4F3C-8807-8C42-BDF4-A1054D5C64A4}" dt="2020-10-29T23:16:54.008" v="144" actId="1076"/>
          <ac:picMkLst>
            <pc:docMk/>
            <pc:sldMk cId="4161193096" sldId="283"/>
            <ac:picMk id="5" creationId="{B78668C2-0A7F-4D58-B7A3-9E7E2B930026}"/>
          </ac:picMkLst>
        </pc:picChg>
        <pc:picChg chg="del mod">
          <ac:chgData name="Ramos, Dara" userId="S::dararamos@whccd.edu::6188f850-3086-4ffd-98ea-82aa990775f4" providerId="AD" clId="Web-{B0EB4F3C-8807-8C42-BDF4-A1054D5C64A4}" dt="2020-10-29T23:03:33.815" v="46"/>
          <ac:picMkLst>
            <pc:docMk/>
            <pc:sldMk cId="4161193096" sldId="283"/>
            <ac:picMk id="8" creationId="{00000000-0000-0000-0000-000000000000}"/>
          </ac:picMkLst>
        </pc:picChg>
        <pc:picChg chg="add mod ord modCrop">
          <ac:chgData name="Ramos, Dara" userId="S::dararamos@whccd.edu::6188f850-3086-4ffd-98ea-82aa990775f4" providerId="AD" clId="Web-{B0EB4F3C-8807-8C42-BDF4-A1054D5C64A4}" dt="2020-10-29T23:16:48.664" v="143"/>
          <ac:picMkLst>
            <pc:docMk/>
            <pc:sldMk cId="4161193096" sldId="283"/>
            <ac:picMk id="10" creationId="{A0367DEA-388C-475F-BBA0-AB1922B717B4}"/>
          </ac:picMkLst>
        </pc:picChg>
      </pc:sldChg>
      <pc:sldChg chg="addSp delSp modSp">
        <pc:chgData name="Ramos, Dara" userId="S::dararamos@whccd.edu::6188f850-3086-4ffd-98ea-82aa990775f4" providerId="AD" clId="Web-{B0EB4F3C-8807-8C42-BDF4-A1054D5C64A4}" dt="2020-10-29T22:58:40.667" v="18"/>
        <pc:sldMkLst>
          <pc:docMk/>
          <pc:sldMk cId="98830174" sldId="298"/>
        </pc:sldMkLst>
        <pc:spChg chg="del">
          <ac:chgData name="Ramos, Dara" userId="S::dararamos@whccd.edu::6188f850-3086-4ffd-98ea-82aa990775f4" providerId="AD" clId="Web-{B0EB4F3C-8807-8C42-BDF4-A1054D5C64A4}" dt="2020-10-29T22:56:18.865" v="1"/>
          <ac:spMkLst>
            <pc:docMk/>
            <pc:sldMk cId="98830174" sldId="298"/>
            <ac:spMk id="6" creationId="{00000000-0000-0000-0000-000000000000}"/>
          </ac:spMkLst>
        </pc:spChg>
        <pc:picChg chg="del mod">
          <ac:chgData name="Ramos, Dara" userId="S::dararamos@whccd.edu::6188f850-3086-4ffd-98ea-82aa990775f4" providerId="AD" clId="Web-{B0EB4F3C-8807-8C42-BDF4-A1054D5C64A4}" dt="2020-10-29T22:58:40.667" v="18"/>
          <ac:picMkLst>
            <pc:docMk/>
            <pc:sldMk cId="98830174" sldId="298"/>
            <ac:picMk id="4" creationId="{00000000-0000-0000-0000-000000000000}"/>
          </ac:picMkLst>
        </pc:picChg>
        <pc:picChg chg="mod">
          <ac:chgData name="Ramos, Dara" userId="S::dararamos@whccd.edu::6188f850-3086-4ffd-98ea-82aa990775f4" providerId="AD" clId="Web-{B0EB4F3C-8807-8C42-BDF4-A1054D5C64A4}" dt="2020-10-29T22:58:33.714" v="17" actId="1076"/>
          <ac:picMkLst>
            <pc:docMk/>
            <pc:sldMk cId="98830174" sldId="298"/>
            <ac:picMk id="5" creationId="{B78668C2-0A7F-4D58-B7A3-9E7E2B930026}"/>
          </ac:picMkLst>
        </pc:picChg>
        <pc:picChg chg="add del mod">
          <ac:chgData name="Ramos, Dara" userId="S::dararamos@whccd.edu::6188f850-3086-4ffd-98ea-82aa990775f4" providerId="AD" clId="Web-{B0EB4F3C-8807-8C42-BDF4-A1054D5C64A4}" dt="2020-10-29T22:56:29.819" v="3"/>
          <ac:picMkLst>
            <pc:docMk/>
            <pc:sldMk cId="98830174" sldId="298"/>
            <ac:picMk id="7" creationId="{32C6B260-DF81-4EA3-887C-D4D0BF893916}"/>
          </ac:picMkLst>
        </pc:picChg>
        <pc:picChg chg="add mod ord modCrop">
          <ac:chgData name="Ramos, Dara" userId="S::dararamos@whccd.edu::6188f850-3086-4ffd-98ea-82aa990775f4" providerId="AD" clId="Web-{B0EB4F3C-8807-8C42-BDF4-A1054D5C64A4}" dt="2020-10-29T22:58:31.323" v="16" actId="1076"/>
          <ac:picMkLst>
            <pc:docMk/>
            <pc:sldMk cId="98830174" sldId="298"/>
            <ac:picMk id="8" creationId="{2DCD7F2F-D899-47E7-8991-A624CB898037}"/>
          </ac:picMkLst>
        </pc:picChg>
      </pc:sldChg>
      <pc:sldChg chg="addSp delSp modSp ord">
        <pc:chgData name="Ramos, Dara" userId="S::dararamos@whccd.edu::6188f850-3086-4ffd-98ea-82aa990775f4" providerId="AD" clId="Web-{B0EB4F3C-8807-8C42-BDF4-A1054D5C64A4}" dt="2020-10-29T23:20:56.373" v="168" actId="1076"/>
        <pc:sldMkLst>
          <pc:docMk/>
          <pc:sldMk cId="2379119793" sldId="299"/>
        </pc:sldMkLst>
        <pc:spChg chg="del">
          <ac:chgData name="Ramos, Dara" userId="S::dararamos@whccd.edu::6188f850-3086-4ffd-98ea-82aa990775f4" providerId="AD" clId="Web-{B0EB4F3C-8807-8C42-BDF4-A1054D5C64A4}" dt="2020-10-29T23:20:52.170" v="167"/>
          <ac:spMkLst>
            <pc:docMk/>
            <pc:sldMk cId="2379119793" sldId="299"/>
            <ac:spMk id="6" creationId="{00000000-0000-0000-0000-000000000000}"/>
          </ac:spMkLst>
        </pc:spChg>
        <pc:picChg chg="del">
          <ac:chgData name="Ramos, Dara" userId="S::dararamos@whccd.edu::6188f850-3086-4ffd-98ea-82aa990775f4" providerId="AD" clId="Web-{B0EB4F3C-8807-8C42-BDF4-A1054D5C64A4}" dt="2020-10-29T23:08:54.777" v="83"/>
          <ac:picMkLst>
            <pc:docMk/>
            <pc:sldMk cId="2379119793" sldId="299"/>
            <ac:picMk id="4" creationId="{00000000-0000-0000-0000-000000000000}"/>
          </ac:picMkLst>
        </pc:picChg>
        <pc:picChg chg="mod">
          <ac:chgData name="Ramos, Dara" userId="S::dararamos@whccd.edu::6188f850-3086-4ffd-98ea-82aa990775f4" providerId="AD" clId="Web-{B0EB4F3C-8807-8C42-BDF4-A1054D5C64A4}" dt="2020-10-29T23:20:56.373" v="168" actId="1076"/>
          <ac:picMkLst>
            <pc:docMk/>
            <pc:sldMk cId="2379119793" sldId="299"/>
            <ac:picMk id="5" creationId="{B78668C2-0A7F-4D58-B7A3-9E7E2B930026}"/>
          </ac:picMkLst>
        </pc:picChg>
        <pc:picChg chg="add mod ord modCrop">
          <ac:chgData name="Ramos, Dara" userId="S::dararamos@whccd.edu::6188f850-3086-4ffd-98ea-82aa990775f4" providerId="AD" clId="Web-{B0EB4F3C-8807-8C42-BDF4-A1054D5C64A4}" dt="2020-10-29T23:20:48.545" v="166"/>
          <ac:picMkLst>
            <pc:docMk/>
            <pc:sldMk cId="2379119793" sldId="299"/>
            <ac:picMk id="7" creationId="{D863E979-9B15-49CE-AEF9-152E33235F48}"/>
          </ac:picMkLst>
        </pc:picChg>
      </pc:sldChg>
      <pc:sldChg chg="addSp delSp modSp ord">
        <pc:chgData name="Ramos, Dara" userId="S::dararamos@whccd.edu::6188f850-3086-4ffd-98ea-82aa990775f4" providerId="AD" clId="Web-{B0EB4F3C-8807-8C42-BDF4-A1054D5C64A4}" dt="2020-10-29T23:04:57.927" v="60"/>
        <pc:sldMkLst>
          <pc:docMk/>
          <pc:sldMk cId="2177693162" sldId="300"/>
        </pc:sldMkLst>
        <pc:spChg chg="del">
          <ac:chgData name="Ramos, Dara" userId="S::dararamos@whccd.edu::6188f850-3086-4ffd-98ea-82aa990775f4" providerId="AD" clId="Web-{B0EB4F3C-8807-8C42-BDF4-A1054D5C64A4}" dt="2020-10-29T22:59:05.011" v="20"/>
          <ac:spMkLst>
            <pc:docMk/>
            <pc:sldMk cId="2177693162" sldId="300"/>
            <ac:spMk id="6" creationId="{00000000-0000-0000-0000-000000000000}"/>
          </ac:spMkLst>
        </pc:spChg>
        <pc:picChg chg="del mod">
          <ac:chgData name="Ramos, Dara" userId="S::dararamos@whccd.edu::6188f850-3086-4ffd-98ea-82aa990775f4" providerId="AD" clId="Web-{B0EB4F3C-8807-8C42-BDF4-A1054D5C64A4}" dt="2020-10-29T23:01:04.327" v="32"/>
          <ac:picMkLst>
            <pc:docMk/>
            <pc:sldMk cId="2177693162" sldId="300"/>
            <ac:picMk id="4" creationId="{00000000-0000-0000-0000-000000000000}"/>
          </ac:picMkLst>
        </pc:picChg>
        <pc:picChg chg="mod">
          <ac:chgData name="Ramos, Dara" userId="S::dararamos@whccd.edu::6188f850-3086-4ffd-98ea-82aa990775f4" providerId="AD" clId="Web-{B0EB4F3C-8807-8C42-BDF4-A1054D5C64A4}" dt="2020-10-29T23:00:50.639" v="31" actId="1076"/>
          <ac:picMkLst>
            <pc:docMk/>
            <pc:sldMk cId="2177693162" sldId="300"/>
            <ac:picMk id="5" creationId="{B78668C2-0A7F-4D58-B7A3-9E7E2B930026}"/>
          </ac:picMkLst>
        </pc:picChg>
        <pc:picChg chg="add mod ord modCrop">
          <ac:chgData name="Ramos, Dara" userId="S::dararamos@whccd.edu::6188f850-3086-4ffd-98ea-82aa990775f4" providerId="AD" clId="Web-{B0EB4F3C-8807-8C42-BDF4-A1054D5C64A4}" dt="2020-10-29T23:00:46.780" v="30"/>
          <ac:picMkLst>
            <pc:docMk/>
            <pc:sldMk cId="2177693162" sldId="300"/>
            <ac:picMk id="7" creationId="{29176D64-91F4-41D4-9003-928B7042C09B}"/>
          </ac:picMkLst>
        </pc:picChg>
      </pc:sldChg>
      <pc:sldChg chg="addSp delSp modSp ord">
        <pc:chgData name="Ramos, Dara" userId="S::dararamos@whccd.edu::6188f850-3086-4ffd-98ea-82aa990775f4" providerId="AD" clId="Web-{B0EB4F3C-8807-8C42-BDF4-A1054D5C64A4}" dt="2020-10-29T23:18:59.214" v="155" actId="1076"/>
        <pc:sldMkLst>
          <pc:docMk/>
          <pc:sldMk cId="1269210160" sldId="301"/>
        </pc:sldMkLst>
        <pc:spChg chg="del">
          <ac:chgData name="Ramos, Dara" userId="S::dararamos@whccd.edu::6188f850-3086-4ffd-98ea-82aa990775f4" providerId="AD" clId="Web-{B0EB4F3C-8807-8C42-BDF4-A1054D5C64A4}" dt="2020-10-29T23:18:55.652" v="154"/>
          <ac:spMkLst>
            <pc:docMk/>
            <pc:sldMk cId="1269210160" sldId="301"/>
            <ac:spMk id="6" creationId="{00000000-0000-0000-0000-000000000000}"/>
          </ac:spMkLst>
        </pc:spChg>
        <pc:picChg chg="del">
          <ac:chgData name="Ramos, Dara" userId="S::dararamos@whccd.edu::6188f850-3086-4ffd-98ea-82aa990775f4" providerId="AD" clId="Web-{B0EB4F3C-8807-8C42-BDF4-A1054D5C64A4}" dt="2020-10-29T23:08:50.464" v="82"/>
          <ac:picMkLst>
            <pc:docMk/>
            <pc:sldMk cId="1269210160" sldId="301"/>
            <ac:picMk id="4" creationId="{00000000-0000-0000-0000-000000000000}"/>
          </ac:picMkLst>
        </pc:picChg>
        <pc:picChg chg="mod">
          <ac:chgData name="Ramos, Dara" userId="S::dararamos@whccd.edu::6188f850-3086-4ffd-98ea-82aa990775f4" providerId="AD" clId="Web-{B0EB4F3C-8807-8C42-BDF4-A1054D5C64A4}" dt="2020-10-29T23:18:59.214" v="155" actId="1076"/>
          <ac:picMkLst>
            <pc:docMk/>
            <pc:sldMk cId="1269210160" sldId="301"/>
            <ac:picMk id="5" creationId="{B78668C2-0A7F-4D58-B7A3-9E7E2B930026}"/>
          </ac:picMkLst>
        </pc:picChg>
        <pc:picChg chg="add mod ord modCrop">
          <ac:chgData name="Ramos, Dara" userId="S::dararamos@whccd.edu::6188f850-3086-4ffd-98ea-82aa990775f4" providerId="AD" clId="Web-{B0EB4F3C-8807-8C42-BDF4-A1054D5C64A4}" dt="2020-10-29T23:18:31.432" v="153"/>
          <ac:picMkLst>
            <pc:docMk/>
            <pc:sldMk cId="1269210160" sldId="301"/>
            <ac:picMk id="7" creationId="{A54E3BDE-2BE3-435B-8C7C-869258AF0507}"/>
          </ac:picMkLst>
        </pc:picChg>
      </pc:sldChg>
      <pc:sldChg chg="addSp delSp modSp ord">
        <pc:chgData name="Ramos, Dara" userId="S::dararamos@whccd.edu::6188f850-3086-4ffd-98ea-82aa990775f4" providerId="AD" clId="Web-{B0EB4F3C-8807-8C42-BDF4-A1054D5C64A4}" dt="2020-10-29T23:10:35.982" v="99"/>
        <pc:sldMkLst>
          <pc:docMk/>
          <pc:sldMk cId="2646725406" sldId="302"/>
        </pc:sldMkLst>
        <pc:spChg chg="del mod">
          <ac:chgData name="Ramos, Dara" userId="S::dararamos@whccd.edu::6188f850-3086-4ffd-98ea-82aa990775f4" providerId="AD" clId="Web-{B0EB4F3C-8807-8C42-BDF4-A1054D5C64A4}" dt="2020-10-29T23:10:20.498" v="97"/>
          <ac:spMkLst>
            <pc:docMk/>
            <pc:sldMk cId="2646725406" sldId="302"/>
            <ac:spMk id="6" creationId="{00000000-0000-0000-0000-000000000000}"/>
          </ac:spMkLst>
        </pc:spChg>
        <pc:picChg chg="del mod">
          <ac:chgData name="Ramos, Dara" userId="S::dararamos@whccd.edu::6188f850-3086-4ffd-98ea-82aa990775f4" providerId="AD" clId="Web-{B0EB4F3C-8807-8C42-BDF4-A1054D5C64A4}" dt="2020-10-29T23:08:30.557" v="78"/>
          <ac:picMkLst>
            <pc:docMk/>
            <pc:sldMk cId="2646725406" sldId="302"/>
            <ac:picMk id="4" creationId="{00000000-0000-0000-0000-000000000000}"/>
          </ac:picMkLst>
        </pc:picChg>
        <pc:picChg chg="mod">
          <ac:chgData name="Ramos, Dara" userId="S::dararamos@whccd.edu::6188f850-3086-4ffd-98ea-82aa990775f4" providerId="AD" clId="Web-{B0EB4F3C-8807-8C42-BDF4-A1054D5C64A4}" dt="2020-10-29T23:10:09.747" v="92" actId="1076"/>
          <ac:picMkLst>
            <pc:docMk/>
            <pc:sldMk cId="2646725406" sldId="302"/>
            <ac:picMk id="5" creationId="{B78668C2-0A7F-4D58-B7A3-9E7E2B930026}"/>
          </ac:picMkLst>
        </pc:picChg>
        <pc:picChg chg="add del mod">
          <ac:chgData name="Ramos, Dara" userId="S::dararamos@whccd.edu::6188f850-3086-4ffd-98ea-82aa990775f4" providerId="AD" clId="Web-{B0EB4F3C-8807-8C42-BDF4-A1054D5C64A4}" dt="2020-10-29T23:01:59" v="38"/>
          <ac:picMkLst>
            <pc:docMk/>
            <pc:sldMk cId="2646725406" sldId="302"/>
            <ac:picMk id="7" creationId="{016786A1-4002-4766-851B-13A5A34557CB}"/>
          </ac:picMkLst>
        </pc:picChg>
        <pc:picChg chg="add del mod ord modCrop">
          <ac:chgData name="Ramos, Dara" userId="S::dararamos@whccd.edu::6188f850-3086-4ffd-98ea-82aa990775f4" providerId="AD" clId="Web-{B0EB4F3C-8807-8C42-BDF4-A1054D5C64A4}" dt="2020-10-29T23:08:28.573" v="77"/>
          <ac:picMkLst>
            <pc:docMk/>
            <pc:sldMk cId="2646725406" sldId="302"/>
            <ac:picMk id="8" creationId="{1B3F3D57-3215-4FA4-860A-586B9D754D74}"/>
          </ac:picMkLst>
        </pc:picChg>
        <pc:picChg chg="add mod ord modCrop">
          <ac:chgData name="Ramos, Dara" userId="S::dararamos@whccd.edu::6188f850-3086-4ffd-98ea-82aa990775f4" providerId="AD" clId="Web-{B0EB4F3C-8807-8C42-BDF4-A1054D5C64A4}" dt="2020-10-29T23:10:14.138" v="93" actId="1076"/>
          <ac:picMkLst>
            <pc:docMk/>
            <pc:sldMk cId="2646725406" sldId="302"/>
            <ac:picMk id="10" creationId="{4333C654-4630-4221-816A-4E1360615614}"/>
          </ac:picMkLst>
        </pc:picChg>
      </pc:sldChg>
      <pc:sldChg chg="addSp delSp modSp">
        <pc:chgData name="Ramos, Dara" userId="S::dararamos@whccd.edu::6188f850-3086-4ffd-98ea-82aa990775f4" providerId="AD" clId="Web-{B0EB4F3C-8807-8C42-BDF4-A1054D5C64A4}" dt="2020-10-29T23:22:29.001" v="178"/>
        <pc:sldMkLst>
          <pc:docMk/>
          <pc:sldMk cId="1375178863" sldId="303"/>
        </pc:sldMkLst>
        <pc:spChg chg="del mod">
          <ac:chgData name="Ramos, Dara" userId="S::dararamos@whccd.edu::6188f850-3086-4ffd-98ea-82aa990775f4" providerId="AD" clId="Web-{B0EB4F3C-8807-8C42-BDF4-A1054D5C64A4}" dt="2020-10-29T23:22:29.001" v="178"/>
          <ac:spMkLst>
            <pc:docMk/>
            <pc:sldMk cId="1375178863" sldId="303"/>
            <ac:spMk id="6" creationId="{00000000-0000-0000-0000-000000000000}"/>
          </ac:spMkLst>
        </pc:spChg>
        <pc:picChg chg="del">
          <ac:chgData name="Ramos, Dara" userId="S::dararamos@whccd.edu::6188f850-3086-4ffd-98ea-82aa990775f4" providerId="AD" clId="Web-{B0EB4F3C-8807-8C42-BDF4-A1054D5C64A4}" dt="2020-10-29T23:08:58.433" v="84"/>
          <ac:picMkLst>
            <pc:docMk/>
            <pc:sldMk cId="1375178863" sldId="303"/>
            <ac:picMk id="4" creationId="{00000000-0000-0000-0000-000000000000}"/>
          </ac:picMkLst>
        </pc:picChg>
        <pc:picChg chg="add mod ord modCrop">
          <ac:chgData name="Ramos, Dara" userId="S::dararamos@whccd.edu::6188f850-3086-4ffd-98ea-82aa990775f4" providerId="AD" clId="Web-{B0EB4F3C-8807-8C42-BDF4-A1054D5C64A4}" dt="2020-10-29T23:22:22.032" v="176"/>
          <ac:picMkLst>
            <pc:docMk/>
            <pc:sldMk cId="1375178863" sldId="303"/>
            <ac:picMk id="7" creationId="{1669BEAD-B0F4-4080-B083-E03FEAA55AB7}"/>
          </ac:picMkLst>
        </pc:picChg>
      </pc:sldChg>
    </pc:docChg>
  </pc:docChgLst>
  <pc:docChgLst>
    <pc:chgData name="Ramos, Dara" userId="S::dararamos@whccd.edu::6188f850-3086-4ffd-98ea-82aa990775f4" providerId="AD" clId="Web-{9DE2A1A0-6B40-E924-38A2-CA15D55419AE}"/>
    <pc:docChg chg="addSld modSld">
      <pc:chgData name="Ramos, Dara" userId="S::dararamos@whccd.edu::6188f850-3086-4ffd-98ea-82aa990775f4" providerId="AD" clId="Web-{9DE2A1A0-6B40-E924-38A2-CA15D55419AE}" dt="2020-07-16T23:19:30.867" v="464" actId="1076"/>
      <pc:docMkLst>
        <pc:docMk/>
      </pc:docMkLst>
      <pc:sldChg chg="addSp modSp add replId">
        <pc:chgData name="Ramos, Dara" userId="S::dararamos@whccd.edu::6188f850-3086-4ffd-98ea-82aa990775f4" providerId="AD" clId="Web-{9DE2A1A0-6B40-E924-38A2-CA15D55419AE}" dt="2020-07-16T23:19:30.867" v="464" actId="1076"/>
        <pc:sldMkLst>
          <pc:docMk/>
          <pc:sldMk cId="2205001392" sldId="275"/>
        </pc:sldMkLst>
        <pc:spChg chg="mod">
          <ac:chgData name="Ramos, Dara" userId="S::dararamos@whccd.edu::6188f850-3086-4ffd-98ea-82aa990775f4" providerId="AD" clId="Web-{9DE2A1A0-6B40-E924-38A2-CA15D55419AE}" dt="2020-07-16T22:16:58.234" v="8" actId="20577"/>
          <ac:spMkLst>
            <pc:docMk/>
            <pc:sldMk cId="2205001392" sldId="275"/>
            <ac:spMk id="2" creationId="{00000000-0000-0000-0000-000000000000}"/>
          </ac:spMkLst>
        </pc:spChg>
        <pc:spChg chg="mod">
          <ac:chgData name="Ramos, Dara" userId="S::dararamos@whccd.edu::6188f850-3086-4ffd-98ea-82aa990775f4" providerId="AD" clId="Web-{9DE2A1A0-6B40-E924-38A2-CA15D55419AE}" dt="2020-07-16T22:17:07.860" v="12" actId="20577"/>
          <ac:spMkLst>
            <pc:docMk/>
            <pc:sldMk cId="2205001392" sldId="275"/>
            <ac:spMk id="3" creationId="{00000000-0000-0000-0000-000000000000}"/>
          </ac:spMkLst>
        </pc:spChg>
        <pc:spChg chg="add mod">
          <ac:chgData name="Ramos, Dara" userId="S::dararamos@whccd.edu::6188f850-3086-4ffd-98ea-82aa990775f4" providerId="AD" clId="Web-{9DE2A1A0-6B40-E924-38A2-CA15D55419AE}" dt="2020-07-16T22:25:31.050" v="201" actId="14100"/>
          <ac:spMkLst>
            <pc:docMk/>
            <pc:sldMk cId="2205001392" sldId="275"/>
            <ac:spMk id="6" creationId="{8C3D38D4-17DF-41B1-B91B-1D071662D424}"/>
          </ac:spMkLst>
        </pc:spChg>
        <pc:spChg chg="add mod">
          <ac:chgData name="Ramos, Dara" userId="S::dararamos@whccd.edu::6188f850-3086-4ffd-98ea-82aa990775f4" providerId="AD" clId="Web-{9DE2A1A0-6B40-E924-38A2-CA15D55419AE}" dt="2020-07-16T22:28:50.313" v="231" actId="1076"/>
          <ac:spMkLst>
            <pc:docMk/>
            <pc:sldMk cId="2205001392" sldId="275"/>
            <ac:spMk id="7" creationId="{7DE52605-EC13-4513-A72E-699CAB3733A7}"/>
          </ac:spMkLst>
        </pc:spChg>
        <pc:picChg chg="add mod modCrop">
          <ac:chgData name="Ramos, Dara" userId="S::dararamos@whccd.edu::6188f850-3086-4ffd-98ea-82aa990775f4" providerId="AD" clId="Web-{9DE2A1A0-6B40-E924-38A2-CA15D55419AE}" dt="2020-07-16T22:29:59.552" v="240" actId="1076"/>
          <ac:picMkLst>
            <pc:docMk/>
            <pc:sldMk cId="2205001392" sldId="275"/>
            <ac:picMk id="4" creationId="{725513B4-234A-40C2-8E0D-BD1AF1D19004}"/>
          </ac:picMkLst>
        </pc:picChg>
        <pc:picChg chg="add mod modCrop">
          <ac:chgData name="Ramos, Dara" userId="S::dararamos@whccd.edu::6188f850-3086-4ffd-98ea-82aa990775f4" providerId="AD" clId="Web-{9DE2A1A0-6B40-E924-38A2-CA15D55419AE}" dt="2020-07-16T23:19:30.867" v="464" actId="1076"/>
          <ac:picMkLst>
            <pc:docMk/>
            <pc:sldMk cId="2205001392" sldId="275"/>
            <ac:picMk id="5" creationId="{B78668C2-0A7F-4D58-B7A3-9E7E2B930026}"/>
          </ac:picMkLst>
        </pc:picChg>
      </pc:sldChg>
      <pc:sldChg chg="addSp delSp modSp add replId">
        <pc:chgData name="Ramos, Dara" userId="S::dararamos@whccd.edu::6188f850-3086-4ffd-98ea-82aa990775f4" providerId="AD" clId="Web-{9DE2A1A0-6B40-E924-38A2-CA15D55419AE}" dt="2020-07-16T22:38:28.383" v="439" actId="20577"/>
        <pc:sldMkLst>
          <pc:docMk/>
          <pc:sldMk cId="3185525601" sldId="276"/>
        </pc:sldMkLst>
        <pc:spChg chg="mod">
          <ac:chgData name="Ramos, Dara" userId="S::dararamos@whccd.edu::6188f850-3086-4ffd-98ea-82aa990775f4" providerId="AD" clId="Web-{9DE2A1A0-6B40-E924-38A2-CA15D55419AE}" dt="2020-07-16T22:32:34.734" v="371" actId="20577"/>
          <ac:spMkLst>
            <pc:docMk/>
            <pc:sldMk cId="3185525601" sldId="276"/>
            <ac:spMk id="2" creationId="{00000000-0000-0000-0000-000000000000}"/>
          </ac:spMkLst>
        </pc:spChg>
        <pc:spChg chg="mod">
          <ac:chgData name="Ramos, Dara" userId="S::dararamos@whccd.edu::6188f850-3086-4ffd-98ea-82aa990775f4" providerId="AD" clId="Web-{9DE2A1A0-6B40-E924-38A2-CA15D55419AE}" dt="2020-07-16T22:38:28.383" v="439" actId="20577"/>
          <ac:spMkLst>
            <pc:docMk/>
            <pc:sldMk cId="3185525601" sldId="276"/>
            <ac:spMk id="6" creationId="{8C3D38D4-17DF-41B1-B91B-1D071662D424}"/>
          </ac:spMkLst>
        </pc:spChg>
        <pc:spChg chg="mod">
          <ac:chgData name="Ramos, Dara" userId="S::dararamos@whccd.edu::6188f850-3086-4ffd-98ea-82aa990775f4" providerId="AD" clId="Web-{9DE2A1A0-6B40-E924-38A2-CA15D55419AE}" dt="2020-07-16T22:34:50.978" v="388" actId="1076"/>
          <ac:spMkLst>
            <pc:docMk/>
            <pc:sldMk cId="3185525601" sldId="276"/>
            <ac:spMk id="7" creationId="{7DE52605-EC13-4513-A72E-699CAB3733A7}"/>
          </ac:spMkLst>
        </pc:spChg>
        <pc:spChg chg="add mod">
          <ac:chgData name="Ramos, Dara" userId="S::dararamos@whccd.edu::6188f850-3086-4ffd-98ea-82aa990775f4" providerId="AD" clId="Web-{9DE2A1A0-6B40-E924-38A2-CA15D55419AE}" dt="2020-07-16T22:36:49.658" v="434" actId="20577"/>
          <ac:spMkLst>
            <pc:docMk/>
            <pc:sldMk cId="3185525601" sldId="276"/>
            <ac:spMk id="9" creationId="{FB76776A-618A-4932-BC42-4515B1B0E184}"/>
          </ac:spMkLst>
        </pc:spChg>
        <pc:picChg chg="del">
          <ac:chgData name="Ramos, Dara" userId="S::dararamos@whccd.edu::6188f850-3086-4ffd-98ea-82aa990775f4" providerId="AD" clId="Web-{9DE2A1A0-6B40-E924-38A2-CA15D55419AE}" dt="2020-07-16T22:27:26.557" v="214"/>
          <ac:picMkLst>
            <pc:docMk/>
            <pc:sldMk cId="3185525601" sldId="276"/>
            <ac:picMk id="4" creationId="{725513B4-234A-40C2-8E0D-BD1AF1D19004}"/>
          </ac:picMkLst>
        </pc:picChg>
        <pc:picChg chg="mod">
          <ac:chgData name="Ramos, Dara" userId="S::dararamos@whccd.edu::6188f850-3086-4ffd-98ea-82aa990775f4" providerId="AD" clId="Web-{9DE2A1A0-6B40-E924-38A2-CA15D55419AE}" dt="2020-07-16T22:34:46.134" v="387" actId="1076"/>
          <ac:picMkLst>
            <pc:docMk/>
            <pc:sldMk cId="3185525601" sldId="276"/>
            <ac:picMk id="5" creationId="{B78668C2-0A7F-4D58-B7A3-9E7E2B930026}"/>
          </ac:picMkLst>
        </pc:picChg>
        <pc:picChg chg="add mod ord modCrop">
          <ac:chgData name="Ramos, Dara" userId="S::dararamos@whccd.edu::6188f850-3086-4ffd-98ea-82aa990775f4" providerId="AD" clId="Web-{9DE2A1A0-6B40-E924-38A2-CA15D55419AE}" dt="2020-07-16T22:36:47.314" v="433" actId="1076"/>
          <ac:picMkLst>
            <pc:docMk/>
            <pc:sldMk cId="3185525601" sldId="276"/>
            <ac:picMk id="8" creationId="{33603F76-5AFF-4A56-BF61-BE243B59EB27}"/>
          </ac:picMkLst>
        </pc:picChg>
      </pc:sldChg>
      <pc:sldChg chg="addSp delSp modSp add replId">
        <pc:chgData name="Ramos, Dara" userId="S::dararamos@whccd.edu::6188f850-3086-4ffd-98ea-82aa990775f4" providerId="AD" clId="Web-{9DE2A1A0-6B40-E924-38A2-CA15D55419AE}" dt="2020-07-16T22:40:32.501" v="461" actId="20577"/>
        <pc:sldMkLst>
          <pc:docMk/>
          <pc:sldMk cId="4261479488" sldId="277"/>
        </pc:sldMkLst>
        <pc:spChg chg="mod">
          <ac:chgData name="Ramos, Dara" userId="S::dararamos@whccd.edu::6188f850-3086-4ffd-98ea-82aa990775f4" providerId="AD" clId="Web-{9DE2A1A0-6B40-E924-38A2-CA15D55419AE}" dt="2020-07-16T22:40:32.501" v="461" actId="20577"/>
          <ac:spMkLst>
            <pc:docMk/>
            <pc:sldMk cId="4261479488" sldId="277"/>
            <ac:spMk id="6" creationId="{8C3D38D4-17DF-41B1-B91B-1D071662D424}"/>
          </ac:spMkLst>
        </pc:spChg>
        <pc:spChg chg="mod">
          <ac:chgData name="Ramos, Dara" userId="S::dararamos@whccd.edu::6188f850-3086-4ffd-98ea-82aa990775f4" providerId="AD" clId="Web-{9DE2A1A0-6B40-E924-38A2-CA15D55419AE}" dt="2020-07-16T22:40:23.297" v="452" actId="14100"/>
          <ac:spMkLst>
            <pc:docMk/>
            <pc:sldMk cId="4261479488" sldId="277"/>
            <ac:spMk id="7" creationId="{7DE52605-EC13-4513-A72E-699CAB3733A7}"/>
          </ac:spMkLst>
        </pc:spChg>
        <pc:spChg chg="mod">
          <ac:chgData name="Ramos, Dara" userId="S::dararamos@whccd.edu::6188f850-3086-4ffd-98ea-82aa990775f4" providerId="AD" clId="Web-{9DE2A1A0-6B40-E924-38A2-CA15D55419AE}" dt="2020-07-16T22:36:05.483" v="405" actId="20577"/>
          <ac:spMkLst>
            <pc:docMk/>
            <pc:sldMk cId="4261479488" sldId="277"/>
            <ac:spMk id="9" creationId="{FB76776A-618A-4932-BC42-4515B1B0E184}"/>
          </ac:spMkLst>
        </pc:spChg>
        <pc:picChg chg="add mod ord modCrop">
          <ac:chgData name="Ramos, Dara" userId="S::dararamos@whccd.edu::6188f850-3086-4ffd-98ea-82aa990775f4" providerId="AD" clId="Web-{9DE2A1A0-6B40-E924-38A2-CA15D55419AE}" dt="2020-07-16T22:40:06.593" v="448"/>
          <ac:picMkLst>
            <pc:docMk/>
            <pc:sldMk cId="4261479488" sldId="277"/>
            <ac:picMk id="4" creationId="{58CDE852-5049-442D-B9E4-2FBE9BEA631B}"/>
          </ac:picMkLst>
        </pc:picChg>
        <pc:picChg chg="mod">
          <ac:chgData name="Ramos, Dara" userId="S::dararamos@whccd.edu::6188f850-3086-4ffd-98ea-82aa990775f4" providerId="AD" clId="Web-{9DE2A1A0-6B40-E924-38A2-CA15D55419AE}" dt="2020-07-16T22:40:18.063" v="451" actId="1076"/>
          <ac:picMkLst>
            <pc:docMk/>
            <pc:sldMk cId="4261479488" sldId="277"/>
            <ac:picMk id="5" creationId="{B78668C2-0A7F-4D58-B7A3-9E7E2B930026}"/>
          </ac:picMkLst>
        </pc:picChg>
        <pc:picChg chg="del">
          <ac:chgData name="Ramos, Dara" userId="S::dararamos@whccd.edu::6188f850-3086-4ffd-98ea-82aa990775f4" providerId="AD" clId="Web-{9DE2A1A0-6B40-E924-38A2-CA15D55419AE}" dt="2020-07-16T22:40:13.968" v="450"/>
          <ac:picMkLst>
            <pc:docMk/>
            <pc:sldMk cId="4261479488" sldId="277"/>
            <ac:picMk id="8" creationId="{33603F76-5AFF-4A56-BF61-BE243B59EB27}"/>
          </ac:picMkLst>
        </pc:picChg>
      </pc:sldChg>
    </pc:docChg>
  </pc:docChgLst>
  <pc:docChgLst>
    <pc:chgData name="Crider, Kyle" userId="S::kylecrider@whccd.edu::d99085c8-9498-4fb8-bab9-b6a1afa6acfe" providerId="AD" clId="Web-{412A324D-303D-1902-0350-9694173D9DA6}"/>
    <pc:docChg chg="addSld modSld sldOrd">
      <pc:chgData name="Crider, Kyle" userId="S::kylecrider@whccd.edu::d99085c8-9498-4fb8-bab9-b6a1afa6acfe" providerId="AD" clId="Web-{412A324D-303D-1902-0350-9694173D9DA6}" dt="2020-10-29T22:33:42.879" v="276"/>
      <pc:docMkLst>
        <pc:docMk/>
      </pc:docMkLst>
      <pc:sldChg chg="ord">
        <pc:chgData name="Crider, Kyle" userId="S::kylecrider@whccd.edu::d99085c8-9498-4fb8-bab9-b6a1afa6acfe" providerId="AD" clId="Web-{412A324D-303D-1902-0350-9694173D9DA6}" dt="2020-10-29T22:00:41.019" v="1"/>
        <pc:sldMkLst>
          <pc:docMk/>
          <pc:sldMk cId="2466128986" sldId="260"/>
        </pc:sldMkLst>
      </pc:sldChg>
      <pc:sldChg chg="modNotes">
        <pc:chgData name="Crider, Kyle" userId="S::kylecrider@whccd.edu::d99085c8-9498-4fb8-bab9-b6a1afa6acfe" providerId="AD" clId="Web-{412A324D-303D-1902-0350-9694173D9DA6}" dt="2020-10-29T22:30:55.590" v="247"/>
        <pc:sldMkLst>
          <pc:docMk/>
          <pc:sldMk cId="851774439" sldId="268"/>
        </pc:sldMkLst>
      </pc:sldChg>
      <pc:sldChg chg="modNotes">
        <pc:chgData name="Crider, Kyle" userId="S::kylecrider@whccd.edu::d99085c8-9498-4fb8-bab9-b6a1afa6acfe" providerId="AD" clId="Web-{412A324D-303D-1902-0350-9694173D9DA6}" dt="2020-10-29T22:33:42.879" v="276"/>
        <pc:sldMkLst>
          <pc:docMk/>
          <pc:sldMk cId="265077048" sldId="272"/>
        </pc:sldMkLst>
      </pc:sldChg>
      <pc:sldChg chg="modSp">
        <pc:chgData name="Crider, Kyle" userId="S::kylecrider@whccd.edu::d99085c8-9498-4fb8-bab9-b6a1afa6acfe" providerId="AD" clId="Web-{412A324D-303D-1902-0350-9694173D9DA6}" dt="2020-10-29T22:25:05.677" v="105" actId="1076"/>
        <pc:sldMkLst>
          <pc:docMk/>
          <pc:sldMk cId="1266170137" sldId="289"/>
        </pc:sldMkLst>
        <pc:spChg chg="mod">
          <ac:chgData name="Crider, Kyle" userId="S::kylecrider@whccd.edu::d99085c8-9498-4fb8-bab9-b6a1afa6acfe" providerId="AD" clId="Web-{412A324D-303D-1902-0350-9694173D9DA6}" dt="2020-10-29T22:25:05.677" v="105" actId="1076"/>
          <ac:spMkLst>
            <pc:docMk/>
            <pc:sldMk cId="1266170137" sldId="289"/>
            <ac:spMk id="5" creationId="{00000000-0000-0000-0000-000000000000}"/>
          </ac:spMkLst>
        </pc:spChg>
      </pc:sldChg>
      <pc:sldChg chg="modSp">
        <pc:chgData name="Crider, Kyle" userId="S::kylecrider@whccd.edu::d99085c8-9498-4fb8-bab9-b6a1afa6acfe" providerId="AD" clId="Web-{412A324D-303D-1902-0350-9694173D9DA6}" dt="2020-10-29T22:06:24.209" v="104" actId="1076"/>
        <pc:sldMkLst>
          <pc:docMk/>
          <pc:sldMk cId="2171127681" sldId="291"/>
        </pc:sldMkLst>
        <pc:picChg chg="mod">
          <ac:chgData name="Crider, Kyle" userId="S::kylecrider@whccd.edu::d99085c8-9498-4fb8-bab9-b6a1afa6acfe" providerId="AD" clId="Web-{412A324D-303D-1902-0350-9694173D9DA6}" dt="2020-10-29T22:06:24.209" v="104" actId="1076"/>
          <ac:picMkLst>
            <pc:docMk/>
            <pc:sldMk cId="2171127681" sldId="291"/>
            <ac:picMk id="7" creationId="{00000000-0000-0000-0000-000000000000}"/>
          </ac:picMkLst>
        </pc:picChg>
      </pc:sldChg>
      <pc:sldChg chg="modSp new">
        <pc:chgData name="Crider, Kyle" userId="S::kylecrider@whccd.edu::d99085c8-9498-4fb8-bab9-b6a1afa6acfe" providerId="AD" clId="Web-{412A324D-303D-1902-0350-9694173D9DA6}" dt="2020-10-29T22:30:24.479" v="240" actId="20577"/>
        <pc:sldMkLst>
          <pc:docMk/>
          <pc:sldMk cId="1919190954" sldId="327"/>
        </pc:sldMkLst>
        <pc:spChg chg="mod">
          <ac:chgData name="Crider, Kyle" userId="S::kylecrider@whccd.edu::d99085c8-9498-4fb8-bab9-b6a1afa6acfe" providerId="AD" clId="Web-{412A324D-303D-1902-0350-9694173D9DA6}" dt="2020-10-29T22:01:12.974" v="33" actId="20577"/>
          <ac:spMkLst>
            <pc:docMk/>
            <pc:sldMk cId="1919190954" sldId="327"/>
            <ac:spMk id="2" creationId="{2ED6A900-6134-405F-AC2F-B14A628F9105}"/>
          </ac:spMkLst>
        </pc:spChg>
        <pc:spChg chg="mod">
          <ac:chgData name="Crider, Kyle" userId="S::kylecrider@whccd.edu::d99085c8-9498-4fb8-bab9-b6a1afa6acfe" providerId="AD" clId="Web-{412A324D-303D-1902-0350-9694173D9DA6}" dt="2020-10-29T22:30:24.479" v="240" actId="20577"/>
          <ac:spMkLst>
            <pc:docMk/>
            <pc:sldMk cId="1919190954" sldId="327"/>
            <ac:spMk id="3" creationId="{B5EC1D27-411F-42F4-9BBA-01FD1B4BFFB6}"/>
          </ac:spMkLst>
        </pc:spChg>
      </pc:sldChg>
      <pc:sldChg chg="modSp new">
        <pc:chgData name="Crider, Kyle" userId="S::kylecrider@whccd.edu::d99085c8-9498-4fb8-bab9-b6a1afa6acfe" providerId="AD" clId="Web-{412A324D-303D-1902-0350-9694173D9DA6}" dt="2020-10-29T22:27:52.373" v="184" actId="20577"/>
        <pc:sldMkLst>
          <pc:docMk/>
          <pc:sldMk cId="3315853712" sldId="328"/>
        </pc:sldMkLst>
        <pc:spChg chg="mod">
          <ac:chgData name="Crider, Kyle" userId="S::kylecrider@whccd.edu::d99085c8-9498-4fb8-bab9-b6a1afa6acfe" providerId="AD" clId="Web-{412A324D-303D-1902-0350-9694173D9DA6}" dt="2020-10-29T22:27:52.373" v="184" actId="20577"/>
          <ac:spMkLst>
            <pc:docMk/>
            <pc:sldMk cId="3315853712" sldId="328"/>
            <ac:spMk id="3" creationId="{D0A14FC6-78EF-445A-8DE2-1559F56D76F5}"/>
          </ac:spMkLst>
        </pc:spChg>
      </pc:sldChg>
    </pc:docChg>
  </pc:docChgLst>
  <pc:docChgLst>
    <pc:chgData name="Crider, Kyle" userId="S::kylecrider@whccd.edu::d99085c8-9498-4fb8-bab9-b6a1afa6acfe" providerId="AD" clId="Web-{F75B86BE-BE56-8C61-48E2-A08E88ABA3E2}"/>
    <pc:docChg chg="modSld">
      <pc:chgData name="Crider, Kyle" userId="S::kylecrider@whccd.edu::d99085c8-9498-4fb8-bab9-b6a1afa6acfe" providerId="AD" clId="Web-{F75B86BE-BE56-8C61-48E2-A08E88ABA3E2}" dt="2020-10-31T00:00:39.063" v="34" actId="20577"/>
      <pc:docMkLst>
        <pc:docMk/>
      </pc:docMkLst>
      <pc:sldChg chg="modSp">
        <pc:chgData name="Crider, Kyle" userId="S::kylecrider@whccd.edu::d99085c8-9498-4fb8-bab9-b6a1afa6acfe" providerId="AD" clId="Web-{F75B86BE-BE56-8C61-48E2-A08E88ABA3E2}" dt="2020-10-31T00:00:39.063" v="34" actId="20577"/>
        <pc:sldMkLst>
          <pc:docMk/>
          <pc:sldMk cId="3904605553" sldId="329"/>
        </pc:sldMkLst>
        <pc:spChg chg="mod">
          <ac:chgData name="Crider, Kyle" userId="S::kylecrider@whccd.edu::d99085c8-9498-4fb8-bab9-b6a1afa6acfe" providerId="AD" clId="Web-{F75B86BE-BE56-8C61-48E2-A08E88ABA3E2}" dt="2020-10-31T00:00:39.063" v="34" actId="20577"/>
          <ac:spMkLst>
            <pc:docMk/>
            <pc:sldMk cId="3904605553" sldId="329"/>
            <ac:spMk id="3" creationId="{00000000-0000-0000-0000-000000000000}"/>
          </ac:spMkLst>
        </pc:spChg>
      </pc:sldChg>
    </pc:docChg>
  </pc:docChgLst>
  <pc:docChgLst>
    <pc:chgData name="Flaming, Leslie" userId="S::leslieflaming@whccd.edu::170a7cd5-9f24-45bd-9a4f-62aafb3ff34b" providerId="AD" clId="Web-{AFC61FEF-F37A-6C0F-AAB8-2D848D5D771A}"/>
    <pc:docChg chg="modSld">
      <pc:chgData name="Flaming, Leslie" userId="S::leslieflaming@whccd.edu::170a7cd5-9f24-45bd-9a4f-62aafb3ff34b" providerId="AD" clId="Web-{AFC61FEF-F37A-6C0F-AAB8-2D848D5D771A}" dt="2020-11-03T00:28:00.494" v="898"/>
      <pc:docMkLst>
        <pc:docMk/>
      </pc:docMkLst>
      <pc:sldChg chg="modNotes">
        <pc:chgData name="Flaming, Leslie" userId="S::leslieflaming@whccd.edu::170a7cd5-9f24-45bd-9a4f-62aafb3ff34b" providerId="AD" clId="Web-{AFC61FEF-F37A-6C0F-AAB8-2D848D5D771A}" dt="2020-11-03T00:28:00.494" v="898"/>
        <pc:sldMkLst>
          <pc:docMk/>
          <pc:sldMk cId="1526833959" sldId="352"/>
        </pc:sldMkLst>
      </pc:sldChg>
      <pc:sldChg chg="modNotes">
        <pc:chgData name="Flaming, Leslie" userId="S::leslieflaming@whccd.edu::170a7cd5-9f24-45bd-9a4f-62aafb3ff34b" providerId="AD" clId="Web-{AFC61FEF-F37A-6C0F-AAB8-2D848D5D771A}" dt="2020-11-03T00:19:44.434" v="125"/>
        <pc:sldMkLst>
          <pc:docMk/>
          <pc:sldMk cId="2189881794" sldId="353"/>
        </pc:sldMkLst>
      </pc:sldChg>
    </pc:docChg>
  </pc:docChgLst>
  <pc:docChgLst>
    <pc:chgData name="Crider, Kyle" userId="S::kylecrider@whccd.edu::d99085c8-9498-4fb8-bab9-b6a1afa6acfe" providerId="AD" clId="Web-{51FFBF9C-88B7-7FDF-DD40-F0FC53320348}"/>
    <pc:docChg chg="modSld">
      <pc:chgData name="Crider, Kyle" userId="S::kylecrider@whccd.edu::d99085c8-9498-4fb8-bab9-b6a1afa6acfe" providerId="AD" clId="Web-{51FFBF9C-88B7-7FDF-DD40-F0FC53320348}" dt="2020-10-30T20:13:42.686" v="1" actId="1076"/>
      <pc:docMkLst>
        <pc:docMk/>
      </pc:docMkLst>
      <pc:sldChg chg="modSp">
        <pc:chgData name="Crider, Kyle" userId="S::kylecrider@whccd.edu::d99085c8-9498-4fb8-bab9-b6a1afa6acfe" providerId="AD" clId="Web-{51FFBF9C-88B7-7FDF-DD40-F0FC53320348}" dt="2020-10-30T20:13:42.686" v="1" actId="1076"/>
        <pc:sldMkLst>
          <pc:docMk/>
          <pc:sldMk cId="2854336543" sldId="332"/>
        </pc:sldMkLst>
        <pc:spChg chg="mod">
          <ac:chgData name="Crider, Kyle" userId="S::kylecrider@whccd.edu::d99085c8-9498-4fb8-bab9-b6a1afa6acfe" providerId="AD" clId="Web-{51FFBF9C-88B7-7FDF-DD40-F0FC53320348}" dt="2020-10-30T20:13:42.686" v="1" actId="1076"/>
          <ac:spMkLst>
            <pc:docMk/>
            <pc:sldMk cId="2854336543" sldId="332"/>
            <ac:spMk id="7" creationId="{00000000-0000-0000-0000-000000000000}"/>
          </ac:spMkLst>
        </pc:spChg>
      </pc:sldChg>
    </pc:docChg>
  </pc:docChgLst>
  <pc:docChgLst>
    <pc:chgData name="Ramos, Dara" userId="S::dararamos@whccd.edu::6188f850-3086-4ffd-98ea-82aa990775f4" providerId="AD" clId="Web-{B0131BF9-F283-296C-9103-709A822F489E}"/>
    <pc:docChg chg="modSld">
      <pc:chgData name="Ramos, Dara" userId="S::dararamos@whccd.edu::6188f850-3086-4ffd-98ea-82aa990775f4" providerId="AD" clId="Web-{B0131BF9-F283-296C-9103-709A822F489E}" dt="2020-11-03T00:13:39.193" v="132" actId="1076"/>
      <pc:docMkLst>
        <pc:docMk/>
      </pc:docMkLst>
      <pc:sldChg chg="modSp">
        <pc:chgData name="Ramos, Dara" userId="S::dararamos@whccd.edu::6188f850-3086-4ffd-98ea-82aa990775f4" providerId="AD" clId="Web-{B0131BF9-F283-296C-9103-709A822F489E}" dt="2020-11-03T00:13:39.193" v="132" actId="1076"/>
        <pc:sldMkLst>
          <pc:docMk/>
          <pc:sldMk cId="621991611" sldId="356"/>
        </pc:sldMkLst>
        <pc:graphicFrameChg chg="mod modGraphic">
          <ac:chgData name="Ramos, Dara" userId="S::dararamos@whccd.edu::6188f850-3086-4ffd-98ea-82aa990775f4" providerId="AD" clId="Web-{B0131BF9-F283-296C-9103-709A822F489E}" dt="2020-11-03T00:13:39.193" v="132" actId="1076"/>
          <ac:graphicFrameMkLst>
            <pc:docMk/>
            <pc:sldMk cId="621991611" sldId="356"/>
            <ac:graphicFrameMk id="4" creationId="{40C90633-E4AE-4245-8017-C2DED495DB54}"/>
          </ac:graphicFrameMkLst>
        </pc:graphicFrameChg>
      </pc:sldChg>
    </pc:docChg>
  </pc:docChgLst>
  <pc:docChgLst>
    <pc:chgData name="Crider, Kyle" userId="S::kylecrider@whccd.edu::d99085c8-9498-4fb8-bab9-b6a1afa6acfe" providerId="AD" clId="Web-{1CC8C7DF-F954-67BB-FA3C-2C607366B475}"/>
    <pc:docChg chg="delSld modSld">
      <pc:chgData name="Crider, Kyle" userId="S::kylecrider@whccd.edu::d99085c8-9498-4fb8-bab9-b6a1afa6acfe" providerId="AD" clId="Web-{1CC8C7DF-F954-67BB-FA3C-2C607366B475}" dt="2020-11-03T16:35:45.519" v="46" actId="1076"/>
      <pc:docMkLst>
        <pc:docMk/>
      </pc:docMkLst>
      <pc:sldChg chg="modSp">
        <pc:chgData name="Crider, Kyle" userId="S::kylecrider@whccd.edu::d99085c8-9498-4fb8-bab9-b6a1afa6acfe" providerId="AD" clId="Web-{1CC8C7DF-F954-67BB-FA3C-2C607366B475}" dt="2020-11-03T16:35:45.519" v="46" actId="1076"/>
        <pc:sldMkLst>
          <pc:docMk/>
          <pc:sldMk cId="3642217410" sldId="262"/>
        </pc:sldMkLst>
        <pc:spChg chg="mod">
          <ac:chgData name="Crider, Kyle" userId="S::kylecrider@whccd.edu::d99085c8-9498-4fb8-bab9-b6a1afa6acfe" providerId="AD" clId="Web-{1CC8C7DF-F954-67BB-FA3C-2C607366B475}" dt="2020-11-03T16:35:45.519" v="46" actId="1076"/>
          <ac:spMkLst>
            <pc:docMk/>
            <pc:sldMk cId="3642217410" sldId="262"/>
            <ac:spMk id="3" creationId="{00000000-0000-0000-0000-000000000000}"/>
          </ac:spMkLst>
        </pc:spChg>
      </pc:sldChg>
      <pc:sldChg chg="del">
        <pc:chgData name="Crider, Kyle" userId="S::kylecrider@whccd.edu::d99085c8-9498-4fb8-bab9-b6a1afa6acfe" providerId="AD" clId="Web-{1CC8C7DF-F954-67BB-FA3C-2C607366B475}" dt="2020-11-03T16:27:52.621" v="0"/>
        <pc:sldMkLst>
          <pc:docMk/>
          <pc:sldMk cId="872035403" sldId="345"/>
        </pc:sldMkLst>
      </pc:sldChg>
      <pc:sldChg chg="modSp">
        <pc:chgData name="Crider, Kyle" userId="S::kylecrider@whccd.edu::d99085c8-9498-4fb8-bab9-b6a1afa6acfe" providerId="AD" clId="Web-{1CC8C7DF-F954-67BB-FA3C-2C607366B475}" dt="2020-11-03T16:35:09.191" v="7" actId="20577"/>
        <pc:sldMkLst>
          <pc:docMk/>
          <pc:sldMk cId="1507061953" sldId="361"/>
        </pc:sldMkLst>
        <pc:spChg chg="mod">
          <ac:chgData name="Crider, Kyle" userId="S::kylecrider@whccd.edu::d99085c8-9498-4fb8-bab9-b6a1afa6acfe" providerId="AD" clId="Web-{1CC8C7DF-F954-67BB-FA3C-2C607366B475}" dt="2020-11-03T16:30:26.853" v="5" actId="20577"/>
          <ac:spMkLst>
            <pc:docMk/>
            <pc:sldMk cId="1507061953" sldId="361"/>
            <ac:spMk id="2" creationId="{3101A1A3-DB6F-4F8E-9911-C72F25E54F20}"/>
          </ac:spMkLst>
        </pc:spChg>
        <pc:spChg chg="mod">
          <ac:chgData name="Crider, Kyle" userId="S::kylecrider@whccd.edu::d99085c8-9498-4fb8-bab9-b6a1afa6acfe" providerId="AD" clId="Web-{1CC8C7DF-F954-67BB-FA3C-2C607366B475}" dt="2020-11-03T16:35:09.191" v="7" actId="20577"/>
          <ac:spMkLst>
            <pc:docMk/>
            <pc:sldMk cId="1507061953" sldId="361"/>
            <ac:spMk id="3" creationId="{8C597CD1-DD60-4639-BA35-15520FD8F24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6EDE6C-5EF5-442F-8FEF-4F8AB20D535A}" type="doc">
      <dgm:prSet loTypeId="urn:microsoft.com/office/officeart/2005/8/layout/pyramid3" loCatId="pyramid" qsTypeId="urn:microsoft.com/office/officeart/2005/8/quickstyle/simple3" qsCatId="simple" csTypeId="urn:microsoft.com/office/officeart/2005/8/colors/colorful2" csCatId="colorful" phldr="1"/>
      <dgm:spPr/>
    </dgm:pt>
    <dgm:pt modelId="{060B2127-A68C-4E97-B5ED-F927E6AE5852}">
      <dgm:prSet phldrT="[Text]"/>
      <dgm:spPr/>
      <dgm:t>
        <a:bodyPr/>
        <a:lstStyle/>
        <a:p>
          <a:r>
            <a:rPr lang="en-US"/>
            <a:t>100 students with 75% success = 75 passed</a:t>
          </a:r>
        </a:p>
      </dgm:t>
    </dgm:pt>
    <dgm:pt modelId="{473EF632-D1DC-4729-A540-1283FC8C1D5B}" type="parTrans" cxnId="{2D524E35-C370-4F15-952B-F7530FE7CE9C}">
      <dgm:prSet/>
      <dgm:spPr/>
      <dgm:t>
        <a:bodyPr/>
        <a:lstStyle/>
        <a:p>
          <a:endParaRPr lang="en-US"/>
        </a:p>
      </dgm:t>
    </dgm:pt>
    <dgm:pt modelId="{023B82E1-1F5F-401C-8D37-B1EDC6926D7B}" type="sibTrans" cxnId="{2D524E35-C370-4F15-952B-F7530FE7CE9C}">
      <dgm:prSet/>
      <dgm:spPr/>
      <dgm:t>
        <a:bodyPr/>
        <a:lstStyle/>
        <a:p>
          <a:endParaRPr lang="en-US"/>
        </a:p>
      </dgm:t>
    </dgm:pt>
    <dgm:pt modelId="{5AD5AC51-C36F-4FC2-BC2A-4274B2C33F5B}">
      <dgm:prSet/>
      <dgm:spPr/>
      <dgm:t>
        <a:bodyPr/>
        <a:lstStyle/>
        <a:p>
          <a:r>
            <a:rPr lang="en-US"/>
            <a:t>71 students with 75% success = 53 passed</a:t>
          </a:r>
        </a:p>
      </dgm:t>
    </dgm:pt>
    <dgm:pt modelId="{BC496BBB-7783-4050-8DAF-22BE8C21E5E4}" type="parTrans" cxnId="{5A2494AE-3853-4BF2-8003-AA289811E359}">
      <dgm:prSet/>
      <dgm:spPr/>
      <dgm:t>
        <a:bodyPr/>
        <a:lstStyle/>
        <a:p>
          <a:endParaRPr lang="en-US"/>
        </a:p>
      </dgm:t>
    </dgm:pt>
    <dgm:pt modelId="{CF743937-1378-423F-9544-C106D85B92E2}" type="sibTrans" cxnId="{5A2494AE-3853-4BF2-8003-AA289811E359}">
      <dgm:prSet/>
      <dgm:spPr/>
      <dgm:t>
        <a:bodyPr/>
        <a:lstStyle/>
        <a:p>
          <a:endParaRPr lang="en-US"/>
        </a:p>
      </dgm:t>
    </dgm:pt>
    <dgm:pt modelId="{F76970FF-C08C-4DFD-AAD7-84467036721A}">
      <dgm:prSet/>
      <dgm:spPr/>
      <dgm:t>
        <a:bodyPr/>
        <a:lstStyle/>
        <a:p>
          <a:r>
            <a:rPr lang="en-US"/>
            <a:t>50 students with 75% success = 38 passed</a:t>
          </a:r>
        </a:p>
      </dgm:t>
    </dgm:pt>
    <dgm:pt modelId="{0D1B416D-7BCD-4B03-9B78-B4FC65D234AD}" type="parTrans" cxnId="{22FD764E-A853-4060-A203-8DC8E2065911}">
      <dgm:prSet/>
      <dgm:spPr/>
      <dgm:t>
        <a:bodyPr/>
        <a:lstStyle/>
        <a:p>
          <a:endParaRPr lang="en-US"/>
        </a:p>
      </dgm:t>
    </dgm:pt>
    <dgm:pt modelId="{D43058D8-031A-483D-B50D-DDDE989F83A9}" type="sibTrans" cxnId="{22FD764E-A853-4060-A203-8DC8E2065911}">
      <dgm:prSet/>
      <dgm:spPr/>
      <dgm:t>
        <a:bodyPr/>
        <a:lstStyle/>
        <a:p>
          <a:endParaRPr lang="en-US"/>
        </a:p>
      </dgm:t>
    </dgm:pt>
    <dgm:pt modelId="{105B5A4C-63D6-4E62-96C4-38E7CBB59105}" type="pres">
      <dgm:prSet presAssocID="{576EDE6C-5EF5-442F-8FEF-4F8AB20D535A}" presName="Name0" presStyleCnt="0">
        <dgm:presLayoutVars>
          <dgm:dir/>
          <dgm:animLvl val="lvl"/>
          <dgm:resizeHandles val="exact"/>
        </dgm:presLayoutVars>
      </dgm:prSet>
      <dgm:spPr/>
    </dgm:pt>
    <dgm:pt modelId="{9DAD34A8-905E-4BE8-8C54-540FFD690990}" type="pres">
      <dgm:prSet presAssocID="{060B2127-A68C-4E97-B5ED-F927E6AE5852}" presName="Name8" presStyleCnt="0"/>
      <dgm:spPr/>
    </dgm:pt>
    <dgm:pt modelId="{E5525711-6A99-4B42-92E3-99CEC8642CAC}" type="pres">
      <dgm:prSet presAssocID="{060B2127-A68C-4E97-B5ED-F927E6AE5852}" presName="level" presStyleLbl="node1" presStyleIdx="0" presStyleCnt="3">
        <dgm:presLayoutVars>
          <dgm:chMax val="1"/>
          <dgm:bulletEnabled val="1"/>
        </dgm:presLayoutVars>
      </dgm:prSet>
      <dgm:spPr/>
    </dgm:pt>
    <dgm:pt modelId="{74D7827A-00AC-44F9-8673-1CD900E2BFE2}" type="pres">
      <dgm:prSet presAssocID="{060B2127-A68C-4E97-B5ED-F927E6AE5852}" presName="levelTx" presStyleLbl="revTx" presStyleIdx="0" presStyleCnt="0">
        <dgm:presLayoutVars>
          <dgm:chMax val="1"/>
          <dgm:bulletEnabled val="1"/>
        </dgm:presLayoutVars>
      </dgm:prSet>
      <dgm:spPr/>
    </dgm:pt>
    <dgm:pt modelId="{D2BD70FD-0038-4B66-86E8-4806371D513E}" type="pres">
      <dgm:prSet presAssocID="{5AD5AC51-C36F-4FC2-BC2A-4274B2C33F5B}" presName="Name8" presStyleCnt="0"/>
      <dgm:spPr/>
    </dgm:pt>
    <dgm:pt modelId="{9846A5B7-3F71-46C7-89B1-478EA83F37F6}" type="pres">
      <dgm:prSet presAssocID="{5AD5AC51-C36F-4FC2-BC2A-4274B2C33F5B}" presName="level" presStyleLbl="node1" presStyleIdx="1" presStyleCnt="3">
        <dgm:presLayoutVars>
          <dgm:chMax val="1"/>
          <dgm:bulletEnabled val="1"/>
        </dgm:presLayoutVars>
      </dgm:prSet>
      <dgm:spPr/>
    </dgm:pt>
    <dgm:pt modelId="{0D6A1D47-A495-48C4-BB41-5265C69E5356}" type="pres">
      <dgm:prSet presAssocID="{5AD5AC51-C36F-4FC2-BC2A-4274B2C33F5B}" presName="levelTx" presStyleLbl="revTx" presStyleIdx="0" presStyleCnt="0">
        <dgm:presLayoutVars>
          <dgm:chMax val="1"/>
          <dgm:bulletEnabled val="1"/>
        </dgm:presLayoutVars>
      </dgm:prSet>
      <dgm:spPr/>
    </dgm:pt>
    <dgm:pt modelId="{BE7E7B55-D2B5-4CF6-BCAD-35FE40046253}" type="pres">
      <dgm:prSet presAssocID="{F76970FF-C08C-4DFD-AAD7-84467036721A}" presName="Name8" presStyleCnt="0"/>
      <dgm:spPr/>
    </dgm:pt>
    <dgm:pt modelId="{9073C59E-299F-41D3-BAC1-FC29541E5434}" type="pres">
      <dgm:prSet presAssocID="{F76970FF-C08C-4DFD-AAD7-84467036721A}" presName="level" presStyleLbl="node1" presStyleIdx="2" presStyleCnt="3">
        <dgm:presLayoutVars>
          <dgm:chMax val="1"/>
          <dgm:bulletEnabled val="1"/>
        </dgm:presLayoutVars>
      </dgm:prSet>
      <dgm:spPr/>
    </dgm:pt>
    <dgm:pt modelId="{31DC5EFA-0C8E-44BA-8E7E-5664DF27CB92}" type="pres">
      <dgm:prSet presAssocID="{F76970FF-C08C-4DFD-AAD7-84467036721A}" presName="levelTx" presStyleLbl="revTx" presStyleIdx="0" presStyleCnt="0">
        <dgm:presLayoutVars>
          <dgm:chMax val="1"/>
          <dgm:bulletEnabled val="1"/>
        </dgm:presLayoutVars>
      </dgm:prSet>
      <dgm:spPr/>
    </dgm:pt>
  </dgm:ptLst>
  <dgm:cxnLst>
    <dgm:cxn modelId="{F9982F0E-A754-42FF-9038-DCC232D139FA}" type="presOf" srcId="{5AD5AC51-C36F-4FC2-BC2A-4274B2C33F5B}" destId="{0D6A1D47-A495-48C4-BB41-5265C69E5356}" srcOrd="1" destOrd="0" presId="urn:microsoft.com/office/officeart/2005/8/layout/pyramid3"/>
    <dgm:cxn modelId="{DC786731-807D-4DB5-B7EA-A90E7BA1157B}" type="presOf" srcId="{576EDE6C-5EF5-442F-8FEF-4F8AB20D535A}" destId="{105B5A4C-63D6-4E62-96C4-38E7CBB59105}" srcOrd="0" destOrd="0" presId="urn:microsoft.com/office/officeart/2005/8/layout/pyramid3"/>
    <dgm:cxn modelId="{2D524E35-C370-4F15-952B-F7530FE7CE9C}" srcId="{576EDE6C-5EF5-442F-8FEF-4F8AB20D535A}" destId="{060B2127-A68C-4E97-B5ED-F927E6AE5852}" srcOrd="0" destOrd="0" parTransId="{473EF632-D1DC-4729-A540-1283FC8C1D5B}" sibTransId="{023B82E1-1F5F-401C-8D37-B1EDC6926D7B}"/>
    <dgm:cxn modelId="{22FD764E-A853-4060-A203-8DC8E2065911}" srcId="{576EDE6C-5EF5-442F-8FEF-4F8AB20D535A}" destId="{F76970FF-C08C-4DFD-AAD7-84467036721A}" srcOrd="2" destOrd="0" parTransId="{0D1B416D-7BCD-4B03-9B78-B4FC65D234AD}" sibTransId="{D43058D8-031A-483D-B50D-DDDE989F83A9}"/>
    <dgm:cxn modelId="{5C0F784E-561E-47F8-A77E-8858D773F852}" type="presOf" srcId="{F76970FF-C08C-4DFD-AAD7-84467036721A}" destId="{9073C59E-299F-41D3-BAC1-FC29541E5434}" srcOrd="0" destOrd="0" presId="urn:microsoft.com/office/officeart/2005/8/layout/pyramid3"/>
    <dgm:cxn modelId="{14DB368A-851E-4601-9C54-887B2E419F59}" type="presOf" srcId="{5AD5AC51-C36F-4FC2-BC2A-4274B2C33F5B}" destId="{9846A5B7-3F71-46C7-89B1-478EA83F37F6}" srcOrd="0" destOrd="0" presId="urn:microsoft.com/office/officeart/2005/8/layout/pyramid3"/>
    <dgm:cxn modelId="{5A2494AE-3853-4BF2-8003-AA289811E359}" srcId="{576EDE6C-5EF5-442F-8FEF-4F8AB20D535A}" destId="{5AD5AC51-C36F-4FC2-BC2A-4274B2C33F5B}" srcOrd="1" destOrd="0" parTransId="{BC496BBB-7783-4050-8DAF-22BE8C21E5E4}" sibTransId="{CF743937-1378-423F-9544-C106D85B92E2}"/>
    <dgm:cxn modelId="{3303DDB4-121B-4DBD-BB53-6F0FE9275387}" type="presOf" srcId="{060B2127-A68C-4E97-B5ED-F927E6AE5852}" destId="{74D7827A-00AC-44F9-8673-1CD900E2BFE2}" srcOrd="1" destOrd="0" presId="urn:microsoft.com/office/officeart/2005/8/layout/pyramid3"/>
    <dgm:cxn modelId="{6C1DE2B7-22F3-4112-BF2E-A9498F8DB8D6}" type="presOf" srcId="{060B2127-A68C-4E97-B5ED-F927E6AE5852}" destId="{E5525711-6A99-4B42-92E3-99CEC8642CAC}" srcOrd="0" destOrd="0" presId="urn:microsoft.com/office/officeart/2005/8/layout/pyramid3"/>
    <dgm:cxn modelId="{D5C4C1DC-54AF-4ABA-9FE8-5480C59EC7B9}" type="presOf" srcId="{F76970FF-C08C-4DFD-AAD7-84467036721A}" destId="{31DC5EFA-0C8E-44BA-8E7E-5664DF27CB92}" srcOrd="1" destOrd="0" presId="urn:microsoft.com/office/officeart/2005/8/layout/pyramid3"/>
    <dgm:cxn modelId="{DFBC16D6-9345-40C2-AE5C-C90391652BB1}" type="presParOf" srcId="{105B5A4C-63D6-4E62-96C4-38E7CBB59105}" destId="{9DAD34A8-905E-4BE8-8C54-540FFD690990}" srcOrd="0" destOrd="0" presId="urn:microsoft.com/office/officeart/2005/8/layout/pyramid3"/>
    <dgm:cxn modelId="{B044F884-8E8F-471D-BD72-A3AFA24161E3}" type="presParOf" srcId="{9DAD34A8-905E-4BE8-8C54-540FFD690990}" destId="{E5525711-6A99-4B42-92E3-99CEC8642CAC}" srcOrd="0" destOrd="0" presId="urn:microsoft.com/office/officeart/2005/8/layout/pyramid3"/>
    <dgm:cxn modelId="{87A6EE66-90B3-4D84-94B8-6A15313CEB9F}" type="presParOf" srcId="{9DAD34A8-905E-4BE8-8C54-540FFD690990}" destId="{74D7827A-00AC-44F9-8673-1CD900E2BFE2}" srcOrd="1" destOrd="0" presId="urn:microsoft.com/office/officeart/2005/8/layout/pyramid3"/>
    <dgm:cxn modelId="{B60F4219-0D6E-4561-9303-D0E99A520568}" type="presParOf" srcId="{105B5A4C-63D6-4E62-96C4-38E7CBB59105}" destId="{D2BD70FD-0038-4B66-86E8-4806371D513E}" srcOrd="1" destOrd="0" presId="urn:microsoft.com/office/officeart/2005/8/layout/pyramid3"/>
    <dgm:cxn modelId="{AA06300C-38A7-4E65-BC13-46D206356239}" type="presParOf" srcId="{D2BD70FD-0038-4B66-86E8-4806371D513E}" destId="{9846A5B7-3F71-46C7-89B1-478EA83F37F6}" srcOrd="0" destOrd="0" presId="urn:microsoft.com/office/officeart/2005/8/layout/pyramid3"/>
    <dgm:cxn modelId="{63A14D8A-7F43-4436-8178-933C7964A79F}" type="presParOf" srcId="{D2BD70FD-0038-4B66-86E8-4806371D513E}" destId="{0D6A1D47-A495-48C4-BB41-5265C69E5356}" srcOrd="1" destOrd="0" presId="urn:microsoft.com/office/officeart/2005/8/layout/pyramid3"/>
    <dgm:cxn modelId="{BC3478D8-5324-4D23-BE35-666347D334EC}" type="presParOf" srcId="{105B5A4C-63D6-4E62-96C4-38E7CBB59105}" destId="{BE7E7B55-D2B5-4CF6-BCAD-35FE40046253}" srcOrd="2" destOrd="0" presId="urn:microsoft.com/office/officeart/2005/8/layout/pyramid3"/>
    <dgm:cxn modelId="{A98BF396-6572-4066-A33E-F2900E0A296A}" type="presParOf" srcId="{BE7E7B55-D2B5-4CF6-BCAD-35FE40046253}" destId="{9073C59E-299F-41D3-BAC1-FC29541E5434}" srcOrd="0" destOrd="0" presId="urn:microsoft.com/office/officeart/2005/8/layout/pyramid3"/>
    <dgm:cxn modelId="{05CC5417-C691-4757-9C1F-4B3CD5B27CD8}" type="presParOf" srcId="{BE7E7B55-D2B5-4CF6-BCAD-35FE40046253}" destId="{31DC5EFA-0C8E-44BA-8E7E-5664DF27CB92}"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17854-9737-4BB5-B0B0-9338F7F47E39}"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en-US"/>
        </a:p>
      </dgm:t>
    </dgm:pt>
    <dgm:pt modelId="{F0EFA1D2-2A3D-4080-9EC0-67D4CF791EF3}">
      <dgm:prSet phldrT="[Text]"/>
      <dgm:spPr/>
      <dgm:t>
        <a:bodyPr/>
        <a:lstStyle/>
        <a:p>
          <a:r>
            <a:rPr lang="en-US"/>
            <a:t>Summer 2019</a:t>
          </a:r>
        </a:p>
      </dgm:t>
    </dgm:pt>
    <dgm:pt modelId="{B101D2D9-0FAA-46E2-980A-6D9B4E1D3B70}" type="parTrans" cxnId="{75435D0D-BF86-4F42-8CF2-FE790ED20A1F}">
      <dgm:prSet/>
      <dgm:spPr/>
      <dgm:t>
        <a:bodyPr/>
        <a:lstStyle/>
        <a:p>
          <a:endParaRPr lang="en-US"/>
        </a:p>
      </dgm:t>
    </dgm:pt>
    <dgm:pt modelId="{6169021A-E1E4-4588-A7A6-78A23CCBC852}" type="sibTrans" cxnId="{75435D0D-BF86-4F42-8CF2-FE790ED20A1F}">
      <dgm:prSet/>
      <dgm:spPr/>
      <dgm:t>
        <a:bodyPr/>
        <a:lstStyle/>
        <a:p>
          <a:endParaRPr lang="en-US"/>
        </a:p>
      </dgm:t>
    </dgm:pt>
    <dgm:pt modelId="{4EEFC08C-6CDA-41DB-9DA7-C9B7CAE1EC9E}">
      <dgm:prSet phldrT="[Text]"/>
      <dgm:spPr>
        <a:solidFill>
          <a:schemeClr val="accent5">
            <a:lumMod val="75000"/>
            <a:alpha val="90000"/>
          </a:schemeClr>
        </a:solidFill>
      </dgm:spPr>
      <dgm:t>
        <a:bodyPr/>
        <a:lstStyle/>
        <a:p>
          <a:r>
            <a:rPr lang="en-US"/>
            <a:t>Summer 2019</a:t>
          </a:r>
        </a:p>
      </dgm:t>
    </dgm:pt>
    <dgm:pt modelId="{BC72D8AF-9A05-4349-93A7-5D00C82BF754}" type="parTrans" cxnId="{8BE3A45E-F470-42BB-9086-473AAC7E958E}">
      <dgm:prSet/>
      <dgm:spPr/>
      <dgm:t>
        <a:bodyPr/>
        <a:lstStyle/>
        <a:p>
          <a:endParaRPr lang="en-US"/>
        </a:p>
      </dgm:t>
    </dgm:pt>
    <dgm:pt modelId="{9783D2A5-5C1E-4AE2-BD26-C6D1AB609314}" type="sibTrans" cxnId="{8BE3A45E-F470-42BB-9086-473AAC7E958E}">
      <dgm:prSet/>
      <dgm:spPr/>
      <dgm:t>
        <a:bodyPr/>
        <a:lstStyle/>
        <a:p>
          <a:endParaRPr lang="en-US"/>
        </a:p>
      </dgm:t>
    </dgm:pt>
    <dgm:pt modelId="{CF58D508-8A97-4FA6-BF40-47649B0CD7F3}">
      <dgm:prSet phldrT="[Text]"/>
      <dgm:spPr>
        <a:solidFill>
          <a:srgbClr val="BAD1B7">
            <a:alpha val="90000"/>
          </a:srgbClr>
        </a:solidFill>
      </dgm:spPr>
      <dgm:t>
        <a:bodyPr/>
        <a:lstStyle/>
        <a:p>
          <a:r>
            <a:rPr lang="en-US"/>
            <a:t>Fall 2019</a:t>
          </a:r>
        </a:p>
      </dgm:t>
    </dgm:pt>
    <dgm:pt modelId="{04202033-3E8B-4F0B-89F5-0BB5A58B3325}" type="parTrans" cxnId="{8A28D4A7-AFCF-4560-BD37-9DC2DE935BC6}">
      <dgm:prSet/>
      <dgm:spPr/>
      <dgm:t>
        <a:bodyPr/>
        <a:lstStyle/>
        <a:p>
          <a:endParaRPr lang="en-US"/>
        </a:p>
      </dgm:t>
    </dgm:pt>
    <dgm:pt modelId="{AF5ED199-624E-46B4-BC8C-6EE2D91FFA32}" type="sibTrans" cxnId="{8A28D4A7-AFCF-4560-BD37-9DC2DE935BC6}">
      <dgm:prSet/>
      <dgm:spPr/>
      <dgm:t>
        <a:bodyPr/>
        <a:lstStyle/>
        <a:p>
          <a:endParaRPr lang="en-US"/>
        </a:p>
      </dgm:t>
    </dgm:pt>
    <dgm:pt modelId="{F524BB45-B891-45DB-B8C2-D4F6FE4E31AA}">
      <dgm:prSet phldrT="[Text]"/>
      <dgm:spPr/>
      <dgm:t>
        <a:bodyPr/>
        <a:lstStyle/>
        <a:p>
          <a:pPr rtl="0"/>
          <a:r>
            <a:rPr lang="en-US">
              <a:latin typeface="Calibri"/>
              <a:cs typeface="Calibri"/>
            </a:rPr>
            <a:t>Fall 2019</a:t>
          </a:r>
        </a:p>
      </dgm:t>
    </dgm:pt>
    <dgm:pt modelId="{7D4BB96A-02C8-482F-9D5E-DBFDE2ACF518}" type="parTrans" cxnId="{5EA0ECE3-171B-4DEF-94C4-A10CE1079BAA}">
      <dgm:prSet/>
      <dgm:spPr/>
      <dgm:t>
        <a:bodyPr/>
        <a:lstStyle/>
        <a:p>
          <a:endParaRPr lang="en-US"/>
        </a:p>
      </dgm:t>
    </dgm:pt>
    <dgm:pt modelId="{A59187F9-A823-4258-B0AC-AB7981212B26}" type="sibTrans" cxnId="{5EA0ECE3-171B-4DEF-94C4-A10CE1079BAA}">
      <dgm:prSet/>
      <dgm:spPr/>
      <dgm:t>
        <a:bodyPr/>
        <a:lstStyle/>
        <a:p>
          <a:endParaRPr lang="en-US"/>
        </a:p>
      </dgm:t>
    </dgm:pt>
    <dgm:pt modelId="{C1D9F507-9B10-42A2-86C0-08DCEED9C82D}">
      <dgm:prSet phldrT="[Text]"/>
      <dgm:spPr>
        <a:solidFill>
          <a:srgbClr val="BAD1B7"/>
        </a:solidFill>
      </dgm:spPr>
      <dgm:t>
        <a:bodyPr/>
        <a:lstStyle/>
        <a:p>
          <a:r>
            <a:rPr lang="en-US"/>
            <a:t>Fall 2019</a:t>
          </a:r>
        </a:p>
      </dgm:t>
    </dgm:pt>
    <dgm:pt modelId="{16D387E0-CAA0-4111-9A6A-2D79A98BE8BC}" type="parTrans" cxnId="{FDE25E14-8755-4094-BB93-3C83B322269F}">
      <dgm:prSet/>
      <dgm:spPr/>
      <dgm:t>
        <a:bodyPr/>
        <a:lstStyle/>
        <a:p>
          <a:endParaRPr lang="en-US"/>
        </a:p>
      </dgm:t>
    </dgm:pt>
    <dgm:pt modelId="{EF86DF50-32B3-4637-BC06-97944EE0689F}" type="sibTrans" cxnId="{FDE25E14-8755-4094-BB93-3C83B322269F}">
      <dgm:prSet/>
      <dgm:spPr/>
      <dgm:t>
        <a:bodyPr/>
        <a:lstStyle/>
        <a:p>
          <a:endParaRPr lang="en-US"/>
        </a:p>
      </dgm:t>
    </dgm:pt>
    <dgm:pt modelId="{32AF342E-E38B-482E-9D64-ECCAAA4FAD11}">
      <dgm:prSet phldrT="[Text]"/>
      <dgm:spPr>
        <a:solidFill>
          <a:schemeClr val="accent3">
            <a:lumMod val="90000"/>
            <a:alpha val="90000"/>
          </a:schemeClr>
        </a:solidFill>
      </dgm:spPr>
      <dgm:t>
        <a:bodyPr/>
        <a:lstStyle/>
        <a:p>
          <a:r>
            <a:rPr lang="en-US"/>
            <a:t>Spring 2020</a:t>
          </a:r>
        </a:p>
      </dgm:t>
    </dgm:pt>
    <dgm:pt modelId="{5FDCF38A-3889-4529-B233-50FCD6972DDF}" type="parTrans" cxnId="{85F7EFB4-D68C-4269-8791-15D2E1EE2BF5}">
      <dgm:prSet/>
      <dgm:spPr/>
      <dgm:t>
        <a:bodyPr/>
        <a:lstStyle/>
        <a:p>
          <a:endParaRPr lang="en-US"/>
        </a:p>
      </dgm:t>
    </dgm:pt>
    <dgm:pt modelId="{33C77B19-9571-43D1-BE89-29AA71443D9E}" type="sibTrans" cxnId="{85F7EFB4-D68C-4269-8791-15D2E1EE2BF5}">
      <dgm:prSet/>
      <dgm:spPr/>
      <dgm:t>
        <a:bodyPr/>
        <a:lstStyle/>
        <a:p>
          <a:endParaRPr lang="en-US"/>
        </a:p>
      </dgm:t>
    </dgm:pt>
    <dgm:pt modelId="{6E78225F-1A61-4083-9A1F-3F0E5A983BC8}">
      <dgm:prSet phldrT="[Text]"/>
      <dgm:spPr>
        <a:solidFill>
          <a:schemeClr val="accent3">
            <a:lumMod val="75000"/>
          </a:schemeClr>
        </a:solidFill>
      </dgm:spPr>
      <dgm:t>
        <a:bodyPr/>
        <a:lstStyle/>
        <a:p>
          <a:r>
            <a:rPr lang="en-US"/>
            <a:t>Spring 2020</a:t>
          </a:r>
        </a:p>
      </dgm:t>
    </dgm:pt>
    <dgm:pt modelId="{E3566772-53D9-4FB9-93D2-1082BFB7E102}" type="parTrans" cxnId="{880966C7-A8E3-491F-AB1F-1713A6C6BEAF}">
      <dgm:prSet/>
      <dgm:spPr/>
      <dgm:t>
        <a:bodyPr/>
        <a:lstStyle/>
        <a:p>
          <a:endParaRPr lang="en-US"/>
        </a:p>
      </dgm:t>
    </dgm:pt>
    <dgm:pt modelId="{3067FBE3-9781-45E5-8128-B3FF345058CD}" type="sibTrans" cxnId="{880966C7-A8E3-491F-AB1F-1713A6C6BEAF}">
      <dgm:prSet/>
      <dgm:spPr/>
      <dgm:t>
        <a:bodyPr/>
        <a:lstStyle/>
        <a:p>
          <a:endParaRPr lang="en-US"/>
        </a:p>
      </dgm:t>
    </dgm:pt>
    <dgm:pt modelId="{1A417296-1CF5-463A-8E1C-C45AA685814F}">
      <dgm:prSet/>
      <dgm:spPr>
        <a:solidFill>
          <a:schemeClr val="accent3">
            <a:lumMod val="90000"/>
            <a:alpha val="90000"/>
          </a:schemeClr>
        </a:solidFill>
      </dgm:spPr>
      <dgm:t>
        <a:bodyPr/>
        <a:lstStyle/>
        <a:p>
          <a:r>
            <a:rPr lang="en-US"/>
            <a:t>Spring 2020</a:t>
          </a:r>
        </a:p>
      </dgm:t>
    </dgm:pt>
    <dgm:pt modelId="{C1E0E160-4448-4DD9-A225-3286BDBA9EA3}" type="parTrans" cxnId="{95297574-0BF3-4E01-9B0A-60E1F6496666}">
      <dgm:prSet/>
      <dgm:spPr/>
      <dgm:t>
        <a:bodyPr/>
        <a:lstStyle/>
        <a:p>
          <a:endParaRPr lang="en-US"/>
        </a:p>
      </dgm:t>
    </dgm:pt>
    <dgm:pt modelId="{640388C3-EE80-435B-B700-27F74836D28A}" type="sibTrans" cxnId="{95297574-0BF3-4E01-9B0A-60E1F6496666}">
      <dgm:prSet/>
      <dgm:spPr/>
      <dgm:t>
        <a:bodyPr/>
        <a:lstStyle/>
        <a:p>
          <a:endParaRPr lang="en-US"/>
        </a:p>
      </dgm:t>
    </dgm:pt>
    <dgm:pt modelId="{BBAAED93-52AB-41F8-A0BB-972B71D189C0}">
      <dgm:prSet/>
      <dgm:spPr>
        <a:solidFill>
          <a:schemeClr val="accent5">
            <a:lumMod val="50000"/>
            <a:alpha val="90000"/>
          </a:schemeClr>
        </a:solidFill>
      </dgm:spPr>
      <dgm:t>
        <a:bodyPr/>
        <a:lstStyle/>
        <a:p>
          <a:r>
            <a:rPr lang="en-US"/>
            <a:t>Summer 2020</a:t>
          </a:r>
        </a:p>
      </dgm:t>
    </dgm:pt>
    <dgm:pt modelId="{9CD02496-0A21-416D-BBAC-359F6D64459A}" type="parTrans" cxnId="{F99839AA-C243-41C2-8EC9-93843191F98D}">
      <dgm:prSet/>
      <dgm:spPr/>
      <dgm:t>
        <a:bodyPr/>
        <a:lstStyle/>
        <a:p>
          <a:endParaRPr lang="en-US"/>
        </a:p>
      </dgm:t>
    </dgm:pt>
    <dgm:pt modelId="{0752EC8D-BFAF-4658-8464-C15E3E47BF50}" type="sibTrans" cxnId="{F99839AA-C243-41C2-8EC9-93843191F98D}">
      <dgm:prSet/>
      <dgm:spPr/>
      <dgm:t>
        <a:bodyPr/>
        <a:lstStyle/>
        <a:p>
          <a:endParaRPr lang="en-US"/>
        </a:p>
      </dgm:t>
    </dgm:pt>
    <dgm:pt modelId="{809CE2FE-0D2C-4484-8BE6-1C44D3962045}">
      <dgm:prSet/>
      <dgm:spPr>
        <a:solidFill>
          <a:srgbClr val="74A26E">
            <a:alpha val="89804"/>
          </a:srgbClr>
        </a:solidFill>
      </dgm:spPr>
      <dgm:t>
        <a:bodyPr/>
        <a:lstStyle/>
        <a:p>
          <a:r>
            <a:rPr lang="en-US"/>
            <a:t>Fall 2020</a:t>
          </a:r>
        </a:p>
      </dgm:t>
    </dgm:pt>
    <dgm:pt modelId="{0F2FD431-556E-4FF7-A7F4-C0B9B6515D7E}" type="parTrans" cxnId="{C22480D1-8D62-44F6-8622-91285D150F48}">
      <dgm:prSet/>
      <dgm:spPr/>
      <dgm:t>
        <a:bodyPr/>
        <a:lstStyle/>
        <a:p>
          <a:endParaRPr lang="en-US"/>
        </a:p>
      </dgm:t>
    </dgm:pt>
    <dgm:pt modelId="{718D7D51-EC49-4420-8CF4-E9F05B6A6C2D}" type="sibTrans" cxnId="{C22480D1-8D62-44F6-8622-91285D150F48}">
      <dgm:prSet/>
      <dgm:spPr/>
      <dgm:t>
        <a:bodyPr/>
        <a:lstStyle/>
        <a:p>
          <a:endParaRPr lang="en-US"/>
        </a:p>
      </dgm:t>
    </dgm:pt>
    <dgm:pt modelId="{33B6E54D-C0DE-47DE-90BB-4EF9C0BD5624}">
      <dgm:prSet/>
      <dgm:spPr>
        <a:solidFill>
          <a:schemeClr val="accent5">
            <a:lumMod val="50000"/>
            <a:alpha val="90000"/>
          </a:schemeClr>
        </a:solidFill>
      </dgm:spPr>
      <dgm:t>
        <a:bodyPr/>
        <a:lstStyle/>
        <a:p>
          <a:r>
            <a:rPr lang="en-US"/>
            <a:t>Summer 2020</a:t>
          </a:r>
        </a:p>
      </dgm:t>
    </dgm:pt>
    <dgm:pt modelId="{940EB603-9481-4085-B23B-23347E211410}" type="parTrans" cxnId="{FCD25BC7-7ECC-437C-A1B1-B218D8F3BAD1}">
      <dgm:prSet/>
      <dgm:spPr/>
      <dgm:t>
        <a:bodyPr/>
        <a:lstStyle/>
        <a:p>
          <a:endParaRPr lang="en-US"/>
        </a:p>
      </dgm:t>
    </dgm:pt>
    <dgm:pt modelId="{91C2B1FD-7FB1-4009-8706-32357EEB2E87}" type="sibTrans" cxnId="{FCD25BC7-7ECC-437C-A1B1-B218D8F3BAD1}">
      <dgm:prSet/>
      <dgm:spPr/>
      <dgm:t>
        <a:bodyPr/>
        <a:lstStyle/>
        <a:p>
          <a:endParaRPr lang="en-US"/>
        </a:p>
      </dgm:t>
    </dgm:pt>
    <dgm:pt modelId="{A6C4EE97-5D07-4011-9736-B7C3EAA9BDF5}">
      <dgm:prSet/>
      <dgm:spPr>
        <a:solidFill>
          <a:schemeClr val="accent3">
            <a:lumMod val="90000"/>
            <a:alpha val="90000"/>
          </a:schemeClr>
        </a:solidFill>
      </dgm:spPr>
      <dgm:t>
        <a:bodyPr/>
        <a:lstStyle/>
        <a:p>
          <a:r>
            <a:rPr lang="en-US"/>
            <a:t>Spring 2020</a:t>
          </a:r>
        </a:p>
      </dgm:t>
    </dgm:pt>
    <dgm:pt modelId="{1EA6552C-5ACB-4E85-8D51-4959269479E9}" type="parTrans" cxnId="{CF92BD1D-7FB3-4C67-AAD2-5799824B72E7}">
      <dgm:prSet/>
      <dgm:spPr/>
      <dgm:t>
        <a:bodyPr/>
        <a:lstStyle/>
        <a:p>
          <a:endParaRPr lang="en-US"/>
        </a:p>
      </dgm:t>
    </dgm:pt>
    <dgm:pt modelId="{352CE4C9-61D1-4EBF-8891-34950AAF3593}" type="sibTrans" cxnId="{CF92BD1D-7FB3-4C67-AAD2-5799824B72E7}">
      <dgm:prSet/>
      <dgm:spPr/>
      <dgm:t>
        <a:bodyPr/>
        <a:lstStyle/>
        <a:p>
          <a:endParaRPr lang="en-US"/>
        </a:p>
      </dgm:t>
    </dgm:pt>
    <dgm:pt modelId="{933D1ED7-B85F-4FEE-89E9-4C49A1BBD4FB}" type="pres">
      <dgm:prSet presAssocID="{C4D17854-9737-4BB5-B0B0-9338F7F47E39}" presName="diagram" presStyleCnt="0">
        <dgm:presLayoutVars>
          <dgm:chPref val="1"/>
          <dgm:dir/>
          <dgm:animOne val="branch"/>
          <dgm:animLvl val="lvl"/>
          <dgm:resizeHandles/>
        </dgm:presLayoutVars>
      </dgm:prSet>
      <dgm:spPr/>
    </dgm:pt>
    <dgm:pt modelId="{4C1097DB-23A4-4A75-895A-3565C638231F}" type="pres">
      <dgm:prSet presAssocID="{F0EFA1D2-2A3D-4080-9EC0-67D4CF791EF3}" presName="root" presStyleCnt="0"/>
      <dgm:spPr/>
    </dgm:pt>
    <dgm:pt modelId="{CA413E22-4D35-4709-9ECE-FDFA6293CD2F}" type="pres">
      <dgm:prSet presAssocID="{F0EFA1D2-2A3D-4080-9EC0-67D4CF791EF3}" presName="rootComposite" presStyleCnt="0"/>
      <dgm:spPr/>
    </dgm:pt>
    <dgm:pt modelId="{828C78EA-8412-4C1A-889E-132B5EDB2533}" type="pres">
      <dgm:prSet presAssocID="{F0EFA1D2-2A3D-4080-9EC0-67D4CF791EF3}" presName="rootText" presStyleLbl="node1" presStyleIdx="0" presStyleCnt="3"/>
      <dgm:spPr/>
    </dgm:pt>
    <dgm:pt modelId="{5860A263-747F-4A57-8BAF-30A52E86EFCB}" type="pres">
      <dgm:prSet presAssocID="{F0EFA1D2-2A3D-4080-9EC0-67D4CF791EF3}" presName="rootConnector" presStyleLbl="node1" presStyleIdx="0" presStyleCnt="3"/>
      <dgm:spPr/>
    </dgm:pt>
    <dgm:pt modelId="{826A0774-A7D2-4DA2-B38F-CE2AC5FA76F7}" type="pres">
      <dgm:prSet presAssocID="{F0EFA1D2-2A3D-4080-9EC0-67D4CF791EF3}" presName="childShape" presStyleCnt="0"/>
      <dgm:spPr/>
    </dgm:pt>
    <dgm:pt modelId="{2FB16518-3FF7-41AB-91D1-061B1C13B36F}" type="pres">
      <dgm:prSet presAssocID="{BC72D8AF-9A05-4349-93A7-5D00C82BF754}" presName="Name13" presStyleLbl="parChTrans1D2" presStyleIdx="0" presStyleCnt="9"/>
      <dgm:spPr/>
    </dgm:pt>
    <dgm:pt modelId="{C40BB882-3AA6-4086-A6D1-C02226A51366}" type="pres">
      <dgm:prSet presAssocID="{4EEFC08C-6CDA-41DB-9DA7-C9B7CAE1EC9E}" presName="childText" presStyleLbl="bgAcc1" presStyleIdx="0" presStyleCnt="9">
        <dgm:presLayoutVars>
          <dgm:bulletEnabled val="1"/>
        </dgm:presLayoutVars>
      </dgm:prSet>
      <dgm:spPr/>
    </dgm:pt>
    <dgm:pt modelId="{F5FCB4DB-7619-4E52-9597-0F5AA1C515CE}" type="pres">
      <dgm:prSet presAssocID="{04202033-3E8B-4F0B-89F5-0BB5A58B3325}" presName="Name13" presStyleLbl="parChTrans1D2" presStyleIdx="1" presStyleCnt="9"/>
      <dgm:spPr/>
    </dgm:pt>
    <dgm:pt modelId="{3543DBAD-086E-4239-8A8C-836D027397B9}" type="pres">
      <dgm:prSet presAssocID="{CF58D508-8A97-4FA6-BF40-47649B0CD7F3}" presName="childText" presStyleLbl="bgAcc1" presStyleIdx="1" presStyleCnt="9">
        <dgm:presLayoutVars>
          <dgm:bulletEnabled val="1"/>
        </dgm:presLayoutVars>
      </dgm:prSet>
      <dgm:spPr/>
    </dgm:pt>
    <dgm:pt modelId="{F8C74376-51FC-4EA7-B214-EFCBE1A25332}" type="pres">
      <dgm:prSet presAssocID="{1EA6552C-5ACB-4E85-8D51-4959269479E9}" presName="Name13" presStyleLbl="parChTrans1D2" presStyleIdx="2" presStyleCnt="9"/>
      <dgm:spPr/>
    </dgm:pt>
    <dgm:pt modelId="{6E227F5E-81BD-43AD-86A7-EBF4171BA488}" type="pres">
      <dgm:prSet presAssocID="{A6C4EE97-5D07-4011-9736-B7C3EAA9BDF5}" presName="childText" presStyleLbl="bgAcc1" presStyleIdx="2" presStyleCnt="9">
        <dgm:presLayoutVars>
          <dgm:bulletEnabled val="1"/>
        </dgm:presLayoutVars>
      </dgm:prSet>
      <dgm:spPr/>
    </dgm:pt>
    <dgm:pt modelId="{20F72158-0990-48BA-91E1-68020CC185C6}" type="pres">
      <dgm:prSet presAssocID="{F524BB45-B891-45DB-B8C2-D4F6FE4E31AA}" presName="root" presStyleCnt="0"/>
      <dgm:spPr/>
    </dgm:pt>
    <dgm:pt modelId="{CCF78CC9-73BC-436D-90C3-E571FD020F2D}" type="pres">
      <dgm:prSet presAssocID="{F524BB45-B891-45DB-B8C2-D4F6FE4E31AA}" presName="rootComposite" presStyleCnt="0"/>
      <dgm:spPr/>
    </dgm:pt>
    <dgm:pt modelId="{F47F9420-B584-4CEE-870F-CE6E9598CAED}" type="pres">
      <dgm:prSet presAssocID="{F524BB45-B891-45DB-B8C2-D4F6FE4E31AA}" presName="rootText" presStyleLbl="node1" presStyleIdx="1" presStyleCnt="3"/>
      <dgm:spPr/>
    </dgm:pt>
    <dgm:pt modelId="{4642FD87-1862-4517-8752-36FF89C0AFB3}" type="pres">
      <dgm:prSet presAssocID="{F524BB45-B891-45DB-B8C2-D4F6FE4E31AA}" presName="rootConnector" presStyleLbl="node1" presStyleIdx="1" presStyleCnt="3"/>
      <dgm:spPr/>
    </dgm:pt>
    <dgm:pt modelId="{873D34D0-1E5E-4ADC-807B-6C69D0B06C53}" type="pres">
      <dgm:prSet presAssocID="{F524BB45-B891-45DB-B8C2-D4F6FE4E31AA}" presName="childShape" presStyleCnt="0"/>
      <dgm:spPr/>
    </dgm:pt>
    <dgm:pt modelId="{5C8269D9-F2A9-4D65-94C7-C7751C377155}" type="pres">
      <dgm:prSet presAssocID="{16D387E0-CAA0-4111-9A6A-2D79A98BE8BC}" presName="Name13" presStyleLbl="parChTrans1D2" presStyleIdx="3" presStyleCnt="9"/>
      <dgm:spPr/>
    </dgm:pt>
    <dgm:pt modelId="{D7611316-C99B-4D78-8CBD-93F5BCE2ED6E}" type="pres">
      <dgm:prSet presAssocID="{C1D9F507-9B10-42A2-86C0-08DCEED9C82D}" presName="childText" presStyleLbl="bgAcc1" presStyleIdx="3" presStyleCnt="9">
        <dgm:presLayoutVars>
          <dgm:bulletEnabled val="1"/>
        </dgm:presLayoutVars>
      </dgm:prSet>
      <dgm:spPr/>
    </dgm:pt>
    <dgm:pt modelId="{C15A04DB-F2FD-4726-8E1D-B007F0EE6C18}" type="pres">
      <dgm:prSet presAssocID="{5FDCF38A-3889-4529-B233-50FCD6972DDF}" presName="Name13" presStyleLbl="parChTrans1D2" presStyleIdx="4" presStyleCnt="9"/>
      <dgm:spPr/>
    </dgm:pt>
    <dgm:pt modelId="{5C4E410F-C970-49D9-92CB-6A5210756A61}" type="pres">
      <dgm:prSet presAssocID="{32AF342E-E38B-482E-9D64-ECCAAA4FAD11}" presName="childText" presStyleLbl="bgAcc1" presStyleIdx="4" presStyleCnt="9">
        <dgm:presLayoutVars>
          <dgm:bulletEnabled val="1"/>
        </dgm:presLayoutVars>
      </dgm:prSet>
      <dgm:spPr/>
    </dgm:pt>
    <dgm:pt modelId="{6EDEEC5E-41BE-4770-8CB6-E3BAC97F0338}" type="pres">
      <dgm:prSet presAssocID="{940EB603-9481-4085-B23B-23347E211410}" presName="Name13" presStyleLbl="parChTrans1D2" presStyleIdx="5" presStyleCnt="9"/>
      <dgm:spPr/>
    </dgm:pt>
    <dgm:pt modelId="{AF9CD4CD-AA61-47DC-B705-AB9A4F304D50}" type="pres">
      <dgm:prSet presAssocID="{33B6E54D-C0DE-47DE-90BB-4EF9C0BD5624}" presName="childText" presStyleLbl="bgAcc1" presStyleIdx="5" presStyleCnt="9">
        <dgm:presLayoutVars>
          <dgm:bulletEnabled val="1"/>
        </dgm:presLayoutVars>
      </dgm:prSet>
      <dgm:spPr/>
    </dgm:pt>
    <dgm:pt modelId="{A8A4A3B3-1B31-4D4C-86EF-06A3FB01D14A}" type="pres">
      <dgm:prSet presAssocID="{6E78225F-1A61-4083-9A1F-3F0E5A983BC8}" presName="root" presStyleCnt="0"/>
      <dgm:spPr/>
    </dgm:pt>
    <dgm:pt modelId="{C9AB8387-5BD5-42AE-9EC2-A85E462F2B5A}" type="pres">
      <dgm:prSet presAssocID="{6E78225F-1A61-4083-9A1F-3F0E5A983BC8}" presName="rootComposite" presStyleCnt="0"/>
      <dgm:spPr/>
    </dgm:pt>
    <dgm:pt modelId="{F51D258A-3358-43D5-B5C4-562A1F4BD335}" type="pres">
      <dgm:prSet presAssocID="{6E78225F-1A61-4083-9A1F-3F0E5A983BC8}" presName="rootText" presStyleLbl="node1" presStyleIdx="2" presStyleCnt="3"/>
      <dgm:spPr/>
    </dgm:pt>
    <dgm:pt modelId="{4D7AAE8D-056B-4A8F-AC48-68BD70AA12A4}" type="pres">
      <dgm:prSet presAssocID="{6E78225F-1A61-4083-9A1F-3F0E5A983BC8}" presName="rootConnector" presStyleLbl="node1" presStyleIdx="2" presStyleCnt="3"/>
      <dgm:spPr/>
    </dgm:pt>
    <dgm:pt modelId="{4892BE30-6239-4EF7-8172-2395874006CC}" type="pres">
      <dgm:prSet presAssocID="{6E78225F-1A61-4083-9A1F-3F0E5A983BC8}" presName="childShape" presStyleCnt="0"/>
      <dgm:spPr/>
    </dgm:pt>
    <dgm:pt modelId="{82689956-3288-4448-92CF-1D04AF76864F}" type="pres">
      <dgm:prSet presAssocID="{C1E0E160-4448-4DD9-A225-3286BDBA9EA3}" presName="Name13" presStyleLbl="parChTrans1D2" presStyleIdx="6" presStyleCnt="9"/>
      <dgm:spPr/>
    </dgm:pt>
    <dgm:pt modelId="{323F2DEE-F6FA-4E8D-8653-02B1244FEC3C}" type="pres">
      <dgm:prSet presAssocID="{1A417296-1CF5-463A-8E1C-C45AA685814F}" presName="childText" presStyleLbl="bgAcc1" presStyleIdx="6" presStyleCnt="9">
        <dgm:presLayoutVars>
          <dgm:bulletEnabled val="1"/>
        </dgm:presLayoutVars>
      </dgm:prSet>
      <dgm:spPr/>
    </dgm:pt>
    <dgm:pt modelId="{102B7B41-ADAF-4E21-B221-E04E2323148C}" type="pres">
      <dgm:prSet presAssocID="{9CD02496-0A21-416D-BBAC-359F6D64459A}" presName="Name13" presStyleLbl="parChTrans1D2" presStyleIdx="7" presStyleCnt="9"/>
      <dgm:spPr/>
    </dgm:pt>
    <dgm:pt modelId="{F2ACB1D3-7194-48D3-AF77-0010CF53AFC8}" type="pres">
      <dgm:prSet presAssocID="{BBAAED93-52AB-41F8-A0BB-972B71D189C0}" presName="childText" presStyleLbl="bgAcc1" presStyleIdx="7" presStyleCnt="9">
        <dgm:presLayoutVars>
          <dgm:bulletEnabled val="1"/>
        </dgm:presLayoutVars>
      </dgm:prSet>
      <dgm:spPr/>
    </dgm:pt>
    <dgm:pt modelId="{3EB132C9-EEC8-4EAE-8FC7-7FD9E8CFB48C}" type="pres">
      <dgm:prSet presAssocID="{0F2FD431-556E-4FF7-A7F4-C0B9B6515D7E}" presName="Name13" presStyleLbl="parChTrans1D2" presStyleIdx="8" presStyleCnt="9"/>
      <dgm:spPr/>
    </dgm:pt>
    <dgm:pt modelId="{7B8CB0B4-9ABE-411F-A6E3-4AA9FC3035B6}" type="pres">
      <dgm:prSet presAssocID="{809CE2FE-0D2C-4484-8BE6-1C44D3962045}" presName="childText" presStyleLbl="bgAcc1" presStyleIdx="8" presStyleCnt="9">
        <dgm:presLayoutVars>
          <dgm:bulletEnabled val="1"/>
        </dgm:presLayoutVars>
      </dgm:prSet>
      <dgm:spPr/>
    </dgm:pt>
  </dgm:ptLst>
  <dgm:cxnLst>
    <dgm:cxn modelId="{75435D0D-BF86-4F42-8CF2-FE790ED20A1F}" srcId="{C4D17854-9737-4BB5-B0B0-9338F7F47E39}" destId="{F0EFA1D2-2A3D-4080-9EC0-67D4CF791EF3}" srcOrd="0" destOrd="0" parTransId="{B101D2D9-0FAA-46E2-980A-6D9B4E1D3B70}" sibTransId="{6169021A-E1E4-4588-A7A6-78A23CCBC852}"/>
    <dgm:cxn modelId="{A65B6D0F-F2F6-41DB-A960-D4370CD88A8B}" type="presOf" srcId="{F524BB45-B891-45DB-B8C2-D4F6FE4E31AA}" destId="{4642FD87-1862-4517-8752-36FF89C0AFB3}" srcOrd="1" destOrd="0" presId="urn:microsoft.com/office/officeart/2005/8/layout/hierarchy3"/>
    <dgm:cxn modelId="{FDE25E14-8755-4094-BB93-3C83B322269F}" srcId="{F524BB45-B891-45DB-B8C2-D4F6FE4E31AA}" destId="{C1D9F507-9B10-42A2-86C0-08DCEED9C82D}" srcOrd="0" destOrd="0" parTransId="{16D387E0-CAA0-4111-9A6A-2D79A98BE8BC}" sibTransId="{EF86DF50-32B3-4637-BC06-97944EE0689F}"/>
    <dgm:cxn modelId="{CF92BD1D-7FB3-4C67-AAD2-5799824B72E7}" srcId="{F0EFA1D2-2A3D-4080-9EC0-67D4CF791EF3}" destId="{A6C4EE97-5D07-4011-9736-B7C3EAA9BDF5}" srcOrd="2" destOrd="0" parTransId="{1EA6552C-5ACB-4E85-8D51-4959269479E9}" sibTransId="{352CE4C9-61D1-4EBF-8891-34950AAF3593}"/>
    <dgm:cxn modelId="{445BF22A-D24E-4544-A1F4-E173B5959E64}" type="presOf" srcId="{1EA6552C-5ACB-4E85-8D51-4959269479E9}" destId="{F8C74376-51FC-4EA7-B214-EFCBE1A25332}" srcOrd="0" destOrd="0" presId="urn:microsoft.com/office/officeart/2005/8/layout/hierarchy3"/>
    <dgm:cxn modelId="{40512632-D891-4626-B643-A760AC636F05}" type="presOf" srcId="{C4D17854-9737-4BB5-B0B0-9338F7F47E39}" destId="{933D1ED7-B85F-4FEE-89E9-4C49A1BBD4FB}" srcOrd="0" destOrd="0" presId="urn:microsoft.com/office/officeart/2005/8/layout/hierarchy3"/>
    <dgm:cxn modelId="{06E71D39-3468-4403-B589-70A740437963}" type="presOf" srcId="{BC72D8AF-9A05-4349-93A7-5D00C82BF754}" destId="{2FB16518-3FF7-41AB-91D1-061B1C13B36F}" srcOrd="0" destOrd="0" presId="urn:microsoft.com/office/officeart/2005/8/layout/hierarchy3"/>
    <dgm:cxn modelId="{3D0D6D3A-918A-439C-9AA8-44A20DC6E6AC}" type="presOf" srcId="{C1E0E160-4448-4DD9-A225-3286BDBA9EA3}" destId="{82689956-3288-4448-92CF-1D04AF76864F}" srcOrd="0" destOrd="0" presId="urn:microsoft.com/office/officeart/2005/8/layout/hierarchy3"/>
    <dgm:cxn modelId="{58E3E53A-906D-4427-AAE1-06D56ACE56AA}" type="presOf" srcId="{04202033-3E8B-4F0B-89F5-0BB5A58B3325}" destId="{F5FCB4DB-7619-4E52-9597-0F5AA1C515CE}" srcOrd="0" destOrd="0" presId="urn:microsoft.com/office/officeart/2005/8/layout/hierarchy3"/>
    <dgm:cxn modelId="{8BE3A45E-F470-42BB-9086-473AAC7E958E}" srcId="{F0EFA1D2-2A3D-4080-9EC0-67D4CF791EF3}" destId="{4EEFC08C-6CDA-41DB-9DA7-C9B7CAE1EC9E}" srcOrd="0" destOrd="0" parTransId="{BC72D8AF-9A05-4349-93A7-5D00C82BF754}" sibTransId="{9783D2A5-5C1E-4AE2-BD26-C6D1AB609314}"/>
    <dgm:cxn modelId="{9DA04F6A-8F90-458E-A6EF-DA997FB834FA}" type="presOf" srcId="{9CD02496-0A21-416D-BBAC-359F6D64459A}" destId="{102B7B41-ADAF-4E21-B221-E04E2323148C}" srcOrd="0" destOrd="0" presId="urn:microsoft.com/office/officeart/2005/8/layout/hierarchy3"/>
    <dgm:cxn modelId="{5C74B76D-C5CE-4629-8CFB-5185BC5F0D04}" type="presOf" srcId="{C1D9F507-9B10-42A2-86C0-08DCEED9C82D}" destId="{D7611316-C99B-4D78-8CBD-93F5BCE2ED6E}" srcOrd="0" destOrd="0" presId="urn:microsoft.com/office/officeart/2005/8/layout/hierarchy3"/>
    <dgm:cxn modelId="{F8106373-B63C-47F0-9800-A939DA942E22}" type="presOf" srcId="{33B6E54D-C0DE-47DE-90BB-4EF9C0BD5624}" destId="{AF9CD4CD-AA61-47DC-B705-AB9A4F304D50}" srcOrd="0" destOrd="0" presId="urn:microsoft.com/office/officeart/2005/8/layout/hierarchy3"/>
    <dgm:cxn modelId="{95297574-0BF3-4E01-9B0A-60E1F6496666}" srcId="{6E78225F-1A61-4083-9A1F-3F0E5A983BC8}" destId="{1A417296-1CF5-463A-8E1C-C45AA685814F}" srcOrd="0" destOrd="0" parTransId="{C1E0E160-4448-4DD9-A225-3286BDBA9EA3}" sibTransId="{640388C3-EE80-435B-B700-27F74836D28A}"/>
    <dgm:cxn modelId="{0B632D8E-8032-4070-9060-98C1B82A4A28}" type="presOf" srcId="{F0EFA1D2-2A3D-4080-9EC0-67D4CF791EF3}" destId="{828C78EA-8412-4C1A-889E-132B5EDB2533}" srcOrd="0" destOrd="0" presId="urn:microsoft.com/office/officeart/2005/8/layout/hierarchy3"/>
    <dgm:cxn modelId="{2903958E-0396-4E4C-91E8-D003BA375D2B}" type="presOf" srcId="{6E78225F-1A61-4083-9A1F-3F0E5A983BC8}" destId="{4D7AAE8D-056B-4A8F-AC48-68BD70AA12A4}" srcOrd="1" destOrd="0" presId="urn:microsoft.com/office/officeart/2005/8/layout/hierarchy3"/>
    <dgm:cxn modelId="{739DC98E-93D4-4D01-9091-503C4F5EA28A}" type="presOf" srcId="{6E78225F-1A61-4083-9A1F-3F0E5A983BC8}" destId="{F51D258A-3358-43D5-B5C4-562A1F4BD335}" srcOrd="0" destOrd="0" presId="urn:microsoft.com/office/officeart/2005/8/layout/hierarchy3"/>
    <dgm:cxn modelId="{03380A8F-9ECE-44D7-90C8-DE794DC47D4B}" type="presOf" srcId="{0F2FD431-556E-4FF7-A7F4-C0B9B6515D7E}" destId="{3EB132C9-EEC8-4EAE-8FC7-7FD9E8CFB48C}" srcOrd="0" destOrd="0" presId="urn:microsoft.com/office/officeart/2005/8/layout/hierarchy3"/>
    <dgm:cxn modelId="{DDDA0099-8805-4F18-8706-A4A120718CB0}" type="presOf" srcId="{1A417296-1CF5-463A-8E1C-C45AA685814F}" destId="{323F2DEE-F6FA-4E8D-8653-02B1244FEC3C}" srcOrd="0" destOrd="0" presId="urn:microsoft.com/office/officeart/2005/8/layout/hierarchy3"/>
    <dgm:cxn modelId="{5EE7269B-6CC6-490E-B4F5-F8DF0D879D99}" type="presOf" srcId="{32AF342E-E38B-482E-9D64-ECCAAA4FAD11}" destId="{5C4E410F-C970-49D9-92CB-6A5210756A61}" srcOrd="0" destOrd="0" presId="urn:microsoft.com/office/officeart/2005/8/layout/hierarchy3"/>
    <dgm:cxn modelId="{8A28D4A7-AFCF-4560-BD37-9DC2DE935BC6}" srcId="{F0EFA1D2-2A3D-4080-9EC0-67D4CF791EF3}" destId="{CF58D508-8A97-4FA6-BF40-47649B0CD7F3}" srcOrd="1" destOrd="0" parTransId="{04202033-3E8B-4F0B-89F5-0BB5A58B3325}" sibTransId="{AF5ED199-624E-46B4-BC8C-6EE2D91FFA32}"/>
    <dgm:cxn modelId="{165F46A9-FAE3-4DE9-BB04-57F96A93FD2A}" type="presOf" srcId="{A6C4EE97-5D07-4011-9736-B7C3EAA9BDF5}" destId="{6E227F5E-81BD-43AD-86A7-EBF4171BA488}" srcOrd="0" destOrd="0" presId="urn:microsoft.com/office/officeart/2005/8/layout/hierarchy3"/>
    <dgm:cxn modelId="{F99839AA-C243-41C2-8EC9-93843191F98D}" srcId="{6E78225F-1A61-4083-9A1F-3F0E5A983BC8}" destId="{BBAAED93-52AB-41F8-A0BB-972B71D189C0}" srcOrd="1" destOrd="0" parTransId="{9CD02496-0A21-416D-BBAC-359F6D64459A}" sibTransId="{0752EC8D-BFAF-4658-8464-C15E3E47BF50}"/>
    <dgm:cxn modelId="{ABFFDDAD-6DAE-49AF-B2CD-00140256E9D3}" type="presOf" srcId="{F524BB45-B891-45DB-B8C2-D4F6FE4E31AA}" destId="{F47F9420-B584-4CEE-870F-CE6E9598CAED}" srcOrd="0" destOrd="0" presId="urn:microsoft.com/office/officeart/2005/8/layout/hierarchy3"/>
    <dgm:cxn modelId="{6DB412B4-94F3-4320-8DAB-244D3CC24488}" type="presOf" srcId="{BBAAED93-52AB-41F8-A0BB-972B71D189C0}" destId="{F2ACB1D3-7194-48D3-AF77-0010CF53AFC8}" srcOrd="0" destOrd="0" presId="urn:microsoft.com/office/officeart/2005/8/layout/hierarchy3"/>
    <dgm:cxn modelId="{85F7EFB4-D68C-4269-8791-15D2E1EE2BF5}" srcId="{F524BB45-B891-45DB-B8C2-D4F6FE4E31AA}" destId="{32AF342E-E38B-482E-9D64-ECCAAA4FAD11}" srcOrd="1" destOrd="0" parTransId="{5FDCF38A-3889-4529-B233-50FCD6972DDF}" sibTransId="{33C77B19-9571-43D1-BE89-29AA71443D9E}"/>
    <dgm:cxn modelId="{EE06F1B9-8D7B-4192-85FD-C8F4853548DF}" type="presOf" srcId="{CF58D508-8A97-4FA6-BF40-47649B0CD7F3}" destId="{3543DBAD-086E-4239-8A8C-836D027397B9}" srcOrd="0" destOrd="0" presId="urn:microsoft.com/office/officeart/2005/8/layout/hierarchy3"/>
    <dgm:cxn modelId="{FCD25BC7-7ECC-437C-A1B1-B218D8F3BAD1}" srcId="{F524BB45-B891-45DB-B8C2-D4F6FE4E31AA}" destId="{33B6E54D-C0DE-47DE-90BB-4EF9C0BD5624}" srcOrd="2" destOrd="0" parTransId="{940EB603-9481-4085-B23B-23347E211410}" sibTransId="{91C2B1FD-7FB1-4009-8706-32357EEB2E87}"/>
    <dgm:cxn modelId="{880966C7-A8E3-491F-AB1F-1713A6C6BEAF}" srcId="{C4D17854-9737-4BB5-B0B0-9338F7F47E39}" destId="{6E78225F-1A61-4083-9A1F-3F0E5A983BC8}" srcOrd="2" destOrd="0" parTransId="{E3566772-53D9-4FB9-93D2-1082BFB7E102}" sibTransId="{3067FBE3-9781-45E5-8128-B3FF345058CD}"/>
    <dgm:cxn modelId="{1EF05BC9-BB95-41F2-9061-4D6F4B43BF31}" type="presOf" srcId="{F0EFA1D2-2A3D-4080-9EC0-67D4CF791EF3}" destId="{5860A263-747F-4A57-8BAF-30A52E86EFCB}" srcOrd="1" destOrd="0" presId="urn:microsoft.com/office/officeart/2005/8/layout/hierarchy3"/>
    <dgm:cxn modelId="{C22480D1-8D62-44F6-8622-91285D150F48}" srcId="{6E78225F-1A61-4083-9A1F-3F0E5A983BC8}" destId="{809CE2FE-0D2C-4484-8BE6-1C44D3962045}" srcOrd="2" destOrd="0" parTransId="{0F2FD431-556E-4FF7-A7F4-C0B9B6515D7E}" sibTransId="{718D7D51-EC49-4420-8CF4-E9F05B6A6C2D}"/>
    <dgm:cxn modelId="{9149F5D8-BA1C-4206-8B8D-D4B695B68BBC}" type="presOf" srcId="{940EB603-9481-4085-B23B-23347E211410}" destId="{6EDEEC5E-41BE-4770-8CB6-E3BAC97F0338}" srcOrd="0" destOrd="0" presId="urn:microsoft.com/office/officeart/2005/8/layout/hierarchy3"/>
    <dgm:cxn modelId="{8143DFDD-FD2A-476E-B053-36A03398CA07}" type="presOf" srcId="{809CE2FE-0D2C-4484-8BE6-1C44D3962045}" destId="{7B8CB0B4-9ABE-411F-A6E3-4AA9FC3035B6}" srcOrd="0" destOrd="0" presId="urn:microsoft.com/office/officeart/2005/8/layout/hierarchy3"/>
    <dgm:cxn modelId="{5EA0ECE3-171B-4DEF-94C4-A10CE1079BAA}" srcId="{C4D17854-9737-4BB5-B0B0-9338F7F47E39}" destId="{F524BB45-B891-45DB-B8C2-D4F6FE4E31AA}" srcOrd="1" destOrd="0" parTransId="{7D4BB96A-02C8-482F-9D5E-DBFDE2ACF518}" sibTransId="{A59187F9-A823-4258-B0AC-AB7981212B26}"/>
    <dgm:cxn modelId="{7397C3EA-C30B-4732-899A-BD89A0836490}" type="presOf" srcId="{4EEFC08C-6CDA-41DB-9DA7-C9B7CAE1EC9E}" destId="{C40BB882-3AA6-4086-A6D1-C02226A51366}" srcOrd="0" destOrd="0" presId="urn:microsoft.com/office/officeart/2005/8/layout/hierarchy3"/>
    <dgm:cxn modelId="{95C9EDEB-096D-4689-B202-91D98F3DDD64}" type="presOf" srcId="{16D387E0-CAA0-4111-9A6A-2D79A98BE8BC}" destId="{5C8269D9-F2A9-4D65-94C7-C7751C377155}" srcOrd="0" destOrd="0" presId="urn:microsoft.com/office/officeart/2005/8/layout/hierarchy3"/>
    <dgm:cxn modelId="{239C22FD-5495-4C1F-B6F7-0584E282B8B7}" type="presOf" srcId="{5FDCF38A-3889-4529-B233-50FCD6972DDF}" destId="{C15A04DB-F2FD-4726-8E1D-B007F0EE6C18}" srcOrd="0" destOrd="0" presId="urn:microsoft.com/office/officeart/2005/8/layout/hierarchy3"/>
    <dgm:cxn modelId="{4E3CEDA4-2DFF-4B3C-BCA2-D9E52AC7D539}" type="presParOf" srcId="{933D1ED7-B85F-4FEE-89E9-4C49A1BBD4FB}" destId="{4C1097DB-23A4-4A75-895A-3565C638231F}" srcOrd="0" destOrd="0" presId="urn:microsoft.com/office/officeart/2005/8/layout/hierarchy3"/>
    <dgm:cxn modelId="{3D0BBF21-9F5A-484B-82B6-B783E2E17ACF}" type="presParOf" srcId="{4C1097DB-23A4-4A75-895A-3565C638231F}" destId="{CA413E22-4D35-4709-9ECE-FDFA6293CD2F}" srcOrd="0" destOrd="0" presId="urn:microsoft.com/office/officeart/2005/8/layout/hierarchy3"/>
    <dgm:cxn modelId="{2BE18F34-CD70-4006-8DD8-6A6846D37F4F}" type="presParOf" srcId="{CA413E22-4D35-4709-9ECE-FDFA6293CD2F}" destId="{828C78EA-8412-4C1A-889E-132B5EDB2533}" srcOrd="0" destOrd="0" presId="urn:microsoft.com/office/officeart/2005/8/layout/hierarchy3"/>
    <dgm:cxn modelId="{8B59A1CA-47CF-4332-AD83-1D1588CA26B1}" type="presParOf" srcId="{CA413E22-4D35-4709-9ECE-FDFA6293CD2F}" destId="{5860A263-747F-4A57-8BAF-30A52E86EFCB}" srcOrd="1" destOrd="0" presId="urn:microsoft.com/office/officeart/2005/8/layout/hierarchy3"/>
    <dgm:cxn modelId="{3860E8A0-7903-4BEB-BD6F-B8B929CDEA0D}" type="presParOf" srcId="{4C1097DB-23A4-4A75-895A-3565C638231F}" destId="{826A0774-A7D2-4DA2-B38F-CE2AC5FA76F7}" srcOrd="1" destOrd="0" presId="urn:microsoft.com/office/officeart/2005/8/layout/hierarchy3"/>
    <dgm:cxn modelId="{CC39567B-D2B4-4275-B64E-32864D00CEA7}" type="presParOf" srcId="{826A0774-A7D2-4DA2-B38F-CE2AC5FA76F7}" destId="{2FB16518-3FF7-41AB-91D1-061B1C13B36F}" srcOrd="0" destOrd="0" presId="urn:microsoft.com/office/officeart/2005/8/layout/hierarchy3"/>
    <dgm:cxn modelId="{D78FB8AF-96FA-415C-81D1-2507ECC82D1B}" type="presParOf" srcId="{826A0774-A7D2-4DA2-B38F-CE2AC5FA76F7}" destId="{C40BB882-3AA6-4086-A6D1-C02226A51366}" srcOrd="1" destOrd="0" presId="urn:microsoft.com/office/officeart/2005/8/layout/hierarchy3"/>
    <dgm:cxn modelId="{6ED2FF13-8E57-4523-AE73-4B033299BC17}" type="presParOf" srcId="{826A0774-A7D2-4DA2-B38F-CE2AC5FA76F7}" destId="{F5FCB4DB-7619-4E52-9597-0F5AA1C515CE}" srcOrd="2" destOrd="0" presId="urn:microsoft.com/office/officeart/2005/8/layout/hierarchy3"/>
    <dgm:cxn modelId="{59A8C1C5-19A1-49E2-A57D-05E56E49CC62}" type="presParOf" srcId="{826A0774-A7D2-4DA2-B38F-CE2AC5FA76F7}" destId="{3543DBAD-086E-4239-8A8C-836D027397B9}" srcOrd="3" destOrd="0" presId="urn:microsoft.com/office/officeart/2005/8/layout/hierarchy3"/>
    <dgm:cxn modelId="{A5790B60-EB6A-4105-8CA5-E4C7F0BCA5E9}" type="presParOf" srcId="{826A0774-A7D2-4DA2-B38F-CE2AC5FA76F7}" destId="{F8C74376-51FC-4EA7-B214-EFCBE1A25332}" srcOrd="4" destOrd="0" presId="urn:microsoft.com/office/officeart/2005/8/layout/hierarchy3"/>
    <dgm:cxn modelId="{3E6C9269-F140-43E7-8EC8-08194824D86C}" type="presParOf" srcId="{826A0774-A7D2-4DA2-B38F-CE2AC5FA76F7}" destId="{6E227F5E-81BD-43AD-86A7-EBF4171BA488}" srcOrd="5" destOrd="0" presId="urn:microsoft.com/office/officeart/2005/8/layout/hierarchy3"/>
    <dgm:cxn modelId="{CE9AAF9B-A2A0-4821-8E46-5EFCDFBC8936}" type="presParOf" srcId="{933D1ED7-B85F-4FEE-89E9-4C49A1BBD4FB}" destId="{20F72158-0990-48BA-91E1-68020CC185C6}" srcOrd="1" destOrd="0" presId="urn:microsoft.com/office/officeart/2005/8/layout/hierarchy3"/>
    <dgm:cxn modelId="{543C8564-C0A3-47FD-9629-1F7E0B17D183}" type="presParOf" srcId="{20F72158-0990-48BA-91E1-68020CC185C6}" destId="{CCF78CC9-73BC-436D-90C3-E571FD020F2D}" srcOrd="0" destOrd="0" presId="urn:microsoft.com/office/officeart/2005/8/layout/hierarchy3"/>
    <dgm:cxn modelId="{205795B6-AB73-4CCD-84E4-9738010F088C}" type="presParOf" srcId="{CCF78CC9-73BC-436D-90C3-E571FD020F2D}" destId="{F47F9420-B584-4CEE-870F-CE6E9598CAED}" srcOrd="0" destOrd="0" presId="urn:microsoft.com/office/officeart/2005/8/layout/hierarchy3"/>
    <dgm:cxn modelId="{C4907258-2588-4416-BBE5-6B117D382878}" type="presParOf" srcId="{CCF78CC9-73BC-436D-90C3-E571FD020F2D}" destId="{4642FD87-1862-4517-8752-36FF89C0AFB3}" srcOrd="1" destOrd="0" presId="urn:microsoft.com/office/officeart/2005/8/layout/hierarchy3"/>
    <dgm:cxn modelId="{0D3A80BB-95D5-491B-8727-88BCC119D974}" type="presParOf" srcId="{20F72158-0990-48BA-91E1-68020CC185C6}" destId="{873D34D0-1E5E-4ADC-807B-6C69D0B06C53}" srcOrd="1" destOrd="0" presId="urn:microsoft.com/office/officeart/2005/8/layout/hierarchy3"/>
    <dgm:cxn modelId="{C1FAA1C0-2795-4E1F-A848-8D562BE3220D}" type="presParOf" srcId="{873D34D0-1E5E-4ADC-807B-6C69D0B06C53}" destId="{5C8269D9-F2A9-4D65-94C7-C7751C377155}" srcOrd="0" destOrd="0" presId="urn:microsoft.com/office/officeart/2005/8/layout/hierarchy3"/>
    <dgm:cxn modelId="{5F7D05E2-C222-424E-A644-7AEE228F9ADD}" type="presParOf" srcId="{873D34D0-1E5E-4ADC-807B-6C69D0B06C53}" destId="{D7611316-C99B-4D78-8CBD-93F5BCE2ED6E}" srcOrd="1" destOrd="0" presId="urn:microsoft.com/office/officeart/2005/8/layout/hierarchy3"/>
    <dgm:cxn modelId="{A7F2FDDA-D989-4638-9A2E-B617C28135F5}" type="presParOf" srcId="{873D34D0-1E5E-4ADC-807B-6C69D0B06C53}" destId="{C15A04DB-F2FD-4726-8E1D-B007F0EE6C18}" srcOrd="2" destOrd="0" presId="urn:microsoft.com/office/officeart/2005/8/layout/hierarchy3"/>
    <dgm:cxn modelId="{132F4153-2B6B-47C3-93AE-40667DBC2E00}" type="presParOf" srcId="{873D34D0-1E5E-4ADC-807B-6C69D0B06C53}" destId="{5C4E410F-C970-49D9-92CB-6A5210756A61}" srcOrd="3" destOrd="0" presId="urn:microsoft.com/office/officeart/2005/8/layout/hierarchy3"/>
    <dgm:cxn modelId="{3132B9E9-FC3E-47B1-A7E7-1440E0AD9EEA}" type="presParOf" srcId="{873D34D0-1E5E-4ADC-807B-6C69D0B06C53}" destId="{6EDEEC5E-41BE-4770-8CB6-E3BAC97F0338}" srcOrd="4" destOrd="0" presId="urn:microsoft.com/office/officeart/2005/8/layout/hierarchy3"/>
    <dgm:cxn modelId="{2A037213-A160-4D8A-9B1D-3C74B3466235}" type="presParOf" srcId="{873D34D0-1E5E-4ADC-807B-6C69D0B06C53}" destId="{AF9CD4CD-AA61-47DC-B705-AB9A4F304D50}" srcOrd="5" destOrd="0" presId="urn:microsoft.com/office/officeart/2005/8/layout/hierarchy3"/>
    <dgm:cxn modelId="{B65E023B-154A-464E-95E5-63CD84FE04AB}" type="presParOf" srcId="{933D1ED7-B85F-4FEE-89E9-4C49A1BBD4FB}" destId="{A8A4A3B3-1B31-4D4C-86EF-06A3FB01D14A}" srcOrd="2" destOrd="0" presId="urn:microsoft.com/office/officeart/2005/8/layout/hierarchy3"/>
    <dgm:cxn modelId="{82AB1608-F2F2-494C-93F3-67037EBD8592}" type="presParOf" srcId="{A8A4A3B3-1B31-4D4C-86EF-06A3FB01D14A}" destId="{C9AB8387-5BD5-42AE-9EC2-A85E462F2B5A}" srcOrd="0" destOrd="0" presId="urn:microsoft.com/office/officeart/2005/8/layout/hierarchy3"/>
    <dgm:cxn modelId="{1594919A-96F6-4B87-BC00-0922C0F31F5B}" type="presParOf" srcId="{C9AB8387-5BD5-42AE-9EC2-A85E462F2B5A}" destId="{F51D258A-3358-43D5-B5C4-562A1F4BD335}" srcOrd="0" destOrd="0" presId="urn:microsoft.com/office/officeart/2005/8/layout/hierarchy3"/>
    <dgm:cxn modelId="{6A9B0640-812D-4CF8-9B97-2E031973733B}" type="presParOf" srcId="{C9AB8387-5BD5-42AE-9EC2-A85E462F2B5A}" destId="{4D7AAE8D-056B-4A8F-AC48-68BD70AA12A4}" srcOrd="1" destOrd="0" presId="urn:microsoft.com/office/officeart/2005/8/layout/hierarchy3"/>
    <dgm:cxn modelId="{7E357BD5-A5E4-475A-ACE3-57A141252B59}" type="presParOf" srcId="{A8A4A3B3-1B31-4D4C-86EF-06A3FB01D14A}" destId="{4892BE30-6239-4EF7-8172-2395874006CC}" srcOrd="1" destOrd="0" presId="urn:microsoft.com/office/officeart/2005/8/layout/hierarchy3"/>
    <dgm:cxn modelId="{1DD950D8-667D-44B7-8418-7C2021DC1594}" type="presParOf" srcId="{4892BE30-6239-4EF7-8172-2395874006CC}" destId="{82689956-3288-4448-92CF-1D04AF76864F}" srcOrd="0" destOrd="0" presId="urn:microsoft.com/office/officeart/2005/8/layout/hierarchy3"/>
    <dgm:cxn modelId="{67F2DF8F-EEB8-44B3-88DC-4F0CD4004F39}" type="presParOf" srcId="{4892BE30-6239-4EF7-8172-2395874006CC}" destId="{323F2DEE-F6FA-4E8D-8653-02B1244FEC3C}" srcOrd="1" destOrd="0" presId="urn:microsoft.com/office/officeart/2005/8/layout/hierarchy3"/>
    <dgm:cxn modelId="{C5D097AF-D2BF-4BD3-A225-D57ABE65C101}" type="presParOf" srcId="{4892BE30-6239-4EF7-8172-2395874006CC}" destId="{102B7B41-ADAF-4E21-B221-E04E2323148C}" srcOrd="2" destOrd="0" presId="urn:microsoft.com/office/officeart/2005/8/layout/hierarchy3"/>
    <dgm:cxn modelId="{01CB4A62-369C-4CED-BA9E-82BC4527B162}" type="presParOf" srcId="{4892BE30-6239-4EF7-8172-2395874006CC}" destId="{F2ACB1D3-7194-48D3-AF77-0010CF53AFC8}" srcOrd="3" destOrd="0" presId="urn:microsoft.com/office/officeart/2005/8/layout/hierarchy3"/>
    <dgm:cxn modelId="{DB785E1C-42C3-414B-89BB-9763F7BE65FE}" type="presParOf" srcId="{4892BE30-6239-4EF7-8172-2395874006CC}" destId="{3EB132C9-EEC8-4EAE-8FC7-7FD9E8CFB48C}" srcOrd="4" destOrd="0" presId="urn:microsoft.com/office/officeart/2005/8/layout/hierarchy3"/>
    <dgm:cxn modelId="{39A6EA47-D852-43FB-B832-A5F7B0EE7A3B}" type="presParOf" srcId="{4892BE30-6239-4EF7-8172-2395874006CC}" destId="{7B8CB0B4-9ABE-411F-A6E3-4AA9FC3035B6}"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25711-6A99-4B42-92E3-99CEC8642CAC}">
      <dsp:nvSpPr>
        <dsp:cNvPr id="0" name=""/>
        <dsp:cNvSpPr/>
      </dsp:nvSpPr>
      <dsp:spPr>
        <a:xfrm rot="10800000">
          <a:off x="0" y="0"/>
          <a:ext cx="10159999" cy="1596886"/>
        </a:xfrm>
        <a:prstGeom prst="trapezoid">
          <a:avLst>
            <a:gd name="adj" fmla="val 10604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a:t>100 students with 75% success = 75 passed</a:t>
          </a:r>
        </a:p>
      </dsp:txBody>
      <dsp:txXfrm rot="-10800000">
        <a:off x="1778000" y="0"/>
        <a:ext cx="6604000" cy="1596886"/>
      </dsp:txXfrm>
    </dsp:sp>
    <dsp:sp modelId="{9846A5B7-3F71-46C7-89B1-478EA83F37F6}">
      <dsp:nvSpPr>
        <dsp:cNvPr id="0" name=""/>
        <dsp:cNvSpPr/>
      </dsp:nvSpPr>
      <dsp:spPr>
        <a:xfrm rot="10800000">
          <a:off x="1693333" y="1596886"/>
          <a:ext cx="6773333" cy="1596886"/>
        </a:xfrm>
        <a:prstGeom prst="trapezoid">
          <a:avLst>
            <a:gd name="adj" fmla="val 106040"/>
          </a:avLst>
        </a:prstGeom>
        <a:gradFill rotWithShape="0">
          <a:gsLst>
            <a:gs pos="0">
              <a:schemeClr val="accent2">
                <a:hueOff val="-4473929"/>
                <a:satOff val="4220"/>
                <a:lumOff val="19118"/>
                <a:alphaOff val="0"/>
                <a:tint val="50000"/>
                <a:satMod val="300000"/>
              </a:schemeClr>
            </a:gs>
            <a:gs pos="35000">
              <a:schemeClr val="accent2">
                <a:hueOff val="-4473929"/>
                <a:satOff val="4220"/>
                <a:lumOff val="19118"/>
                <a:alphaOff val="0"/>
                <a:tint val="37000"/>
                <a:satMod val="300000"/>
              </a:schemeClr>
            </a:gs>
            <a:gs pos="100000">
              <a:schemeClr val="accent2">
                <a:hueOff val="-4473929"/>
                <a:satOff val="4220"/>
                <a:lumOff val="1911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a:t>71 students with 75% success = 53 passed</a:t>
          </a:r>
        </a:p>
      </dsp:txBody>
      <dsp:txXfrm rot="-10800000">
        <a:off x="2878666" y="1596886"/>
        <a:ext cx="4402666" cy="1596886"/>
      </dsp:txXfrm>
    </dsp:sp>
    <dsp:sp modelId="{9073C59E-299F-41D3-BAC1-FC29541E5434}">
      <dsp:nvSpPr>
        <dsp:cNvPr id="0" name=""/>
        <dsp:cNvSpPr/>
      </dsp:nvSpPr>
      <dsp:spPr>
        <a:xfrm rot="10800000">
          <a:off x="3386666" y="3193773"/>
          <a:ext cx="3386666" cy="1596886"/>
        </a:xfrm>
        <a:prstGeom prst="trapezoid">
          <a:avLst>
            <a:gd name="adj" fmla="val 106040"/>
          </a:avLst>
        </a:prstGeom>
        <a:gradFill rotWithShape="0">
          <a:gsLst>
            <a:gs pos="0">
              <a:schemeClr val="accent2">
                <a:hueOff val="-8947858"/>
                <a:satOff val="8441"/>
                <a:lumOff val="38235"/>
                <a:alphaOff val="0"/>
                <a:tint val="50000"/>
                <a:satMod val="300000"/>
              </a:schemeClr>
            </a:gs>
            <a:gs pos="35000">
              <a:schemeClr val="accent2">
                <a:hueOff val="-8947858"/>
                <a:satOff val="8441"/>
                <a:lumOff val="38235"/>
                <a:alphaOff val="0"/>
                <a:tint val="37000"/>
                <a:satMod val="300000"/>
              </a:schemeClr>
            </a:gs>
            <a:gs pos="100000">
              <a:schemeClr val="accent2">
                <a:hueOff val="-8947858"/>
                <a:satOff val="8441"/>
                <a:lumOff val="3823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a:t>50 students with 75% success = 38 passed</a:t>
          </a:r>
        </a:p>
      </dsp:txBody>
      <dsp:txXfrm rot="-10800000">
        <a:off x="3386666" y="3193773"/>
        <a:ext cx="3386666" cy="1596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C78EA-8412-4C1A-889E-132B5EDB2533}">
      <dsp:nvSpPr>
        <dsp:cNvPr id="0" name=""/>
        <dsp:cNvSpPr/>
      </dsp:nvSpPr>
      <dsp:spPr>
        <a:xfrm>
          <a:off x="668331" y="1753"/>
          <a:ext cx="1795239" cy="89761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a:t>Summer 2019</a:t>
          </a:r>
        </a:p>
      </dsp:txBody>
      <dsp:txXfrm>
        <a:off x="694621" y="28043"/>
        <a:ext cx="1742659" cy="845039"/>
      </dsp:txXfrm>
    </dsp:sp>
    <dsp:sp modelId="{2FB16518-3FF7-41AB-91D1-061B1C13B36F}">
      <dsp:nvSpPr>
        <dsp:cNvPr id="0" name=""/>
        <dsp:cNvSpPr/>
      </dsp:nvSpPr>
      <dsp:spPr>
        <a:xfrm>
          <a:off x="847855" y="899373"/>
          <a:ext cx="179523" cy="673214"/>
        </a:xfrm>
        <a:custGeom>
          <a:avLst/>
          <a:gdLst/>
          <a:ahLst/>
          <a:cxnLst/>
          <a:rect l="0" t="0" r="0" b="0"/>
          <a:pathLst>
            <a:path>
              <a:moveTo>
                <a:pt x="0" y="0"/>
              </a:moveTo>
              <a:lnTo>
                <a:pt x="0" y="673214"/>
              </a:lnTo>
              <a:lnTo>
                <a:pt x="179523" y="67321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0BB882-3AA6-4086-A6D1-C02226A51366}">
      <dsp:nvSpPr>
        <dsp:cNvPr id="0" name=""/>
        <dsp:cNvSpPr/>
      </dsp:nvSpPr>
      <dsp:spPr>
        <a:xfrm>
          <a:off x="1027379" y="1123777"/>
          <a:ext cx="1436191" cy="897619"/>
        </a:xfrm>
        <a:prstGeom prst="roundRect">
          <a:avLst>
            <a:gd name="adj" fmla="val 10000"/>
          </a:avLst>
        </a:prstGeom>
        <a:solidFill>
          <a:schemeClr val="accent5">
            <a:lumMod val="75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a:t>Summer 2019</a:t>
          </a:r>
        </a:p>
      </dsp:txBody>
      <dsp:txXfrm>
        <a:off x="1053669" y="1150067"/>
        <a:ext cx="1383611" cy="845039"/>
      </dsp:txXfrm>
    </dsp:sp>
    <dsp:sp modelId="{F5FCB4DB-7619-4E52-9597-0F5AA1C515CE}">
      <dsp:nvSpPr>
        <dsp:cNvPr id="0" name=""/>
        <dsp:cNvSpPr/>
      </dsp:nvSpPr>
      <dsp:spPr>
        <a:xfrm>
          <a:off x="847855" y="899373"/>
          <a:ext cx="179523" cy="1795239"/>
        </a:xfrm>
        <a:custGeom>
          <a:avLst/>
          <a:gdLst/>
          <a:ahLst/>
          <a:cxnLst/>
          <a:rect l="0" t="0" r="0" b="0"/>
          <a:pathLst>
            <a:path>
              <a:moveTo>
                <a:pt x="0" y="0"/>
              </a:moveTo>
              <a:lnTo>
                <a:pt x="0" y="1795239"/>
              </a:lnTo>
              <a:lnTo>
                <a:pt x="179523" y="1795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43DBAD-086E-4239-8A8C-836D027397B9}">
      <dsp:nvSpPr>
        <dsp:cNvPr id="0" name=""/>
        <dsp:cNvSpPr/>
      </dsp:nvSpPr>
      <dsp:spPr>
        <a:xfrm>
          <a:off x="1027379" y="2245802"/>
          <a:ext cx="1436191" cy="897619"/>
        </a:xfrm>
        <a:prstGeom prst="roundRect">
          <a:avLst>
            <a:gd name="adj" fmla="val 10000"/>
          </a:avLst>
        </a:prstGeom>
        <a:solidFill>
          <a:srgbClr val="BAD1B7">
            <a:alpha val="90000"/>
          </a:srgbClr>
        </a:solidFill>
        <a:ln w="25400" cap="flat" cmpd="sng" algn="ctr">
          <a:solidFill>
            <a:schemeClr val="accent2">
              <a:hueOff val="-1118482"/>
              <a:satOff val="1055"/>
              <a:lumOff val="47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a:t>Fall 2019</a:t>
          </a:r>
        </a:p>
      </dsp:txBody>
      <dsp:txXfrm>
        <a:off x="1053669" y="2272092"/>
        <a:ext cx="1383611" cy="845039"/>
      </dsp:txXfrm>
    </dsp:sp>
    <dsp:sp modelId="{F8C74376-51FC-4EA7-B214-EFCBE1A25332}">
      <dsp:nvSpPr>
        <dsp:cNvPr id="0" name=""/>
        <dsp:cNvSpPr/>
      </dsp:nvSpPr>
      <dsp:spPr>
        <a:xfrm>
          <a:off x="847855" y="899373"/>
          <a:ext cx="179523" cy="2917263"/>
        </a:xfrm>
        <a:custGeom>
          <a:avLst/>
          <a:gdLst/>
          <a:ahLst/>
          <a:cxnLst/>
          <a:rect l="0" t="0" r="0" b="0"/>
          <a:pathLst>
            <a:path>
              <a:moveTo>
                <a:pt x="0" y="0"/>
              </a:moveTo>
              <a:lnTo>
                <a:pt x="0" y="2917263"/>
              </a:lnTo>
              <a:lnTo>
                <a:pt x="179523" y="291726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227F5E-81BD-43AD-86A7-EBF4171BA488}">
      <dsp:nvSpPr>
        <dsp:cNvPr id="0" name=""/>
        <dsp:cNvSpPr/>
      </dsp:nvSpPr>
      <dsp:spPr>
        <a:xfrm>
          <a:off x="1027379" y="3367826"/>
          <a:ext cx="1436191" cy="897619"/>
        </a:xfrm>
        <a:prstGeom prst="roundRect">
          <a:avLst>
            <a:gd name="adj" fmla="val 10000"/>
          </a:avLst>
        </a:prstGeom>
        <a:solidFill>
          <a:schemeClr val="accent3">
            <a:lumMod val="90000"/>
            <a:alpha val="90000"/>
          </a:schemeClr>
        </a:solidFill>
        <a:ln w="25400" cap="flat" cmpd="sng" algn="ctr">
          <a:solidFill>
            <a:schemeClr val="accent2">
              <a:hueOff val="-2236964"/>
              <a:satOff val="2110"/>
              <a:lumOff val="95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a:t>Spring 2020</a:t>
          </a:r>
        </a:p>
      </dsp:txBody>
      <dsp:txXfrm>
        <a:off x="1053669" y="3394116"/>
        <a:ext cx="1383611" cy="845039"/>
      </dsp:txXfrm>
    </dsp:sp>
    <dsp:sp modelId="{F47F9420-B584-4CEE-870F-CE6E9598CAED}">
      <dsp:nvSpPr>
        <dsp:cNvPr id="0" name=""/>
        <dsp:cNvSpPr/>
      </dsp:nvSpPr>
      <dsp:spPr>
        <a:xfrm>
          <a:off x="2912380" y="1753"/>
          <a:ext cx="1795239" cy="897619"/>
        </a:xfrm>
        <a:prstGeom prst="roundRect">
          <a:avLst>
            <a:gd name="adj" fmla="val 10000"/>
          </a:avLst>
        </a:prstGeom>
        <a:solidFill>
          <a:schemeClr val="accent2">
            <a:hueOff val="-4473929"/>
            <a:satOff val="4220"/>
            <a:lumOff val="19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rtl="0">
            <a:lnSpc>
              <a:spcPct val="90000"/>
            </a:lnSpc>
            <a:spcBef>
              <a:spcPct val="0"/>
            </a:spcBef>
            <a:spcAft>
              <a:spcPct val="35000"/>
            </a:spcAft>
            <a:buNone/>
          </a:pPr>
          <a:r>
            <a:rPr lang="en-US" sz="2700" kern="1200">
              <a:latin typeface="Calibri"/>
              <a:cs typeface="Calibri"/>
            </a:rPr>
            <a:t>Fall 2019</a:t>
          </a:r>
        </a:p>
      </dsp:txBody>
      <dsp:txXfrm>
        <a:off x="2938670" y="28043"/>
        <a:ext cx="1742659" cy="845039"/>
      </dsp:txXfrm>
    </dsp:sp>
    <dsp:sp modelId="{5C8269D9-F2A9-4D65-94C7-C7751C377155}">
      <dsp:nvSpPr>
        <dsp:cNvPr id="0" name=""/>
        <dsp:cNvSpPr/>
      </dsp:nvSpPr>
      <dsp:spPr>
        <a:xfrm>
          <a:off x="3091904" y="899373"/>
          <a:ext cx="179523" cy="673214"/>
        </a:xfrm>
        <a:custGeom>
          <a:avLst/>
          <a:gdLst/>
          <a:ahLst/>
          <a:cxnLst/>
          <a:rect l="0" t="0" r="0" b="0"/>
          <a:pathLst>
            <a:path>
              <a:moveTo>
                <a:pt x="0" y="0"/>
              </a:moveTo>
              <a:lnTo>
                <a:pt x="0" y="673214"/>
              </a:lnTo>
              <a:lnTo>
                <a:pt x="179523" y="67321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611316-C99B-4D78-8CBD-93F5BCE2ED6E}">
      <dsp:nvSpPr>
        <dsp:cNvPr id="0" name=""/>
        <dsp:cNvSpPr/>
      </dsp:nvSpPr>
      <dsp:spPr>
        <a:xfrm>
          <a:off x="3271428" y="1123777"/>
          <a:ext cx="1436191" cy="897619"/>
        </a:xfrm>
        <a:prstGeom prst="roundRect">
          <a:avLst>
            <a:gd name="adj" fmla="val 10000"/>
          </a:avLst>
        </a:prstGeom>
        <a:solidFill>
          <a:srgbClr val="BAD1B7"/>
        </a:solidFill>
        <a:ln w="25400" cap="flat" cmpd="sng" algn="ctr">
          <a:solidFill>
            <a:schemeClr val="accent2">
              <a:hueOff val="-3355447"/>
              <a:satOff val="3165"/>
              <a:lumOff val="143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a:t>Fall 2019</a:t>
          </a:r>
        </a:p>
      </dsp:txBody>
      <dsp:txXfrm>
        <a:off x="3297718" y="1150067"/>
        <a:ext cx="1383611" cy="845039"/>
      </dsp:txXfrm>
    </dsp:sp>
    <dsp:sp modelId="{C15A04DB-F2FD-4726-8E1D-B007F0EE6C18}">
      <dsp:nvSpPr>
        <dsp:cNvPr id="0" name=""/>
        <dsp:cNvSpPr/>
      </dsp:nvSpPr>
      <dsp:spPr>
        <a:xfrm>
          <a:off x="3091904" y="899373"/>
          <a:ext cx="179523" cy="1795239"/>
        </a:xfrm>
        <a:custGeom>
          <a:avLst/>
          <a:gdLst/>
          <a:ahLst/>
          <a:cxnLst/>
          <a:rect l="0" t="0" r="0" b="0"/>
          <a:pathLst>
            <a:path>
              <a:moveTo>
                <a:pt x="0" y="0"/>
              </a:moveTo>
              <a:lnTo>
                <a:pt x="0" y="1795239"/>
              </a:lnTo>
              <a:lnTo>
                <a:pt x="179523" y="1795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4E410F-C970-49D9-92CB-6A5210756A61}">
      <dsp:nvSpPr>
        <dsp:cNvPr id="0" name=""/>
        <dsp:cNvSpPr/>
      </dsp:nvSpPr>
      <dsp:spPr>
        <a:xfrm>
          <a:off x="3271428" y="2245802"/>
          <a:ext cx="1436191" cy="897619"/>
        </a:xfrm>
        <a:prstGeom prst="roundRect">
          <a:avLst>
            <a:gd name="adj" fmla="val 10000"/>
          </a:avLst>
        </a:prstGeom>
        <a:solidFill>
          <a:schemeClr val="accent3">
            <a:lumMod val="90000"/>
            <a:alpha val="90000"/>
          </a:schemeClr>
        </a:solidFill>
        <a:ln w="25400" cap="flat" cmpd="sng" algn="ctr">
          <a:solidFill>
            <a:schemeClr val="accent2">
              <a:hueOff val="-4473929"/>
              <a:satOff val="4220"/>
              <a:lumOff val="191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a:t>Spring 2020</a:t>
          </a:r>
        </a:p>
      </dsp:txBody>
      <dsp:txXfrm>
        <a:off x="3297718" y="2272092"/>
        <a:ext cx="1383611" cy="845039"/>
      </dsp:txXfrm>
    </dsp:sp>
    <dsp:sp modelId="{6EDEEC5E-41BE-4770-8CB6-E3BAC97F0338}">
      <dsp:nvSpPr>
        <dsp:cNvPr id="0" name=""/>
        <dsp:cNvSpPr/>
      </dsp:nvSpPr>
      <dsp:spPr>
        <a:xfrm>
          <a:off x="3091904" y="899373"/>
          <a:ext cx="179523" cy="2917263"/>
        </a:xfrm>
        <a:custGeom>
          <a:avLst/>
          <a:gdLst/>
          <a:ahLst/>
          <a:cxnLst/>
          <a:rect l="0" t="0" r="0" b="0"/>
          <a:pathLst>
            <a:path>
              <a:moveTo>
                <a:pt x="0" y="0"/>
              </a:moveTo>
              <a:lnTo>
                <a:pt x="0" y="2917263"/>
              </a:lnTo>
              <a:lnTo>
                <a:pt x="179523" y="291726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9CD4CD-AA61-47DC-B705-AB9A4F304D50}">
      <dsp:nvSpPr>
        <dsp:cNvPr id="0" name=""/>
        <dsp:cNvSpPr/>
      </dsp:nvSpPr>
      <dsp:spPr>
        <a:xfrm>
          <a:off x="3271428" y="3367826"/>
          <a:ext cx="1436191" cy="897619"/>
        </a:xfrm>
        <a:prstGeom prst="roundRect">
          <a:avLst>
            <a:gd name="adj" fmla="val 10000"/>
          </a:avLst>
        </a:prstGeom>
        <a:solidFill>
          <a:schemeClr val="accent5">
            <a:lumMod val="50000"/>
            <a:alpha val="90000"/>
          </a:schemeClr>
        </a:solidFill>
        <a:ln w="25400" cap="flat" cmpd="sng" algn="ctr">
          <a:solidFill>
            <a:schemeClr val="accent2">
              <a:hueOff val="-5592411"/>
              <a:satOff val="5276"/>
              <a:lumOff val="2389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a:t>Summer 2020</a:t>
          </a:r>
        </a:p>
      </dsp:txBody>
      <dsp:txXfrm>
        <a:off x="3297718" y="3394116"/>
        <a:ext cx="1383611" cy="845039"/>
      </dsp:txXfrm>
    </dsp:sp>
    <dsp:sp modelId="{F51D258A-3358-43D5-B5C4-562A1F4BD335}">
      <dsp:nvSpPr>
        <dsp:cNvPr id="0" name=""/>
        <dsp:cNvSpPr/>
      </dsp:nvSpPr>
      <dsp:spPr>
        <a:xfrm>
          <a:off x="5156429" y="1753"/>
          <a:ext cx="1795239" cy="897619"/>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a:t>Spring 2020</a:t>
          </a:r>
        </a:p>
      </dsp:txBody>
      <dsp:txXfrm>
        <a:off x="5182719" y="28043"/>
        <a:ext cx="1742659" cy="845039"/>
      </dsp:txXfrm>
    </dsp:sp>
    <dsp:sp modelId="{82689956-3288-4448-92CF-1D04AF76864F}">
      <dsp:nvSpPr>
        <dsp:cNvPr id="0" name=""/>
        <dsp:cNvSpPr/>
      </dsp:nvSpPr>
      <dsp:spPr>
        <a:xfrm>
          <a:off x="5335953" y="899373"/>
          <a:ext cx="179523" cy="673214"/>
        </a:xfrm>
        <a:custGeom>
          <a:avLst/>
          <a:gdLst/>
          <a:ahLst/>
          <a:cxnLst/>
          <a:rect l="0" t="0" r="0" b="0"/>
          <a:pathLst>
            <a:path>
              <a:moveTo>
                <a:pt x="0" y="0"/>
              </a:moveTo>
              <a:lnTo>
                <a:pt x="0" y="673214"/>
              </a:lnTo>
              <a:lnTo>
                <a:pt x="179523" y="67321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3F2DEE-F6FA-4E8D-8653-02B1244FEC3C}">
      <dsp:nvSpPr>
        <dsp:cNvPr id="0" name=""/>
        <dsp:cNvSpPr/>
      </dsp:nvSpPr>
      <dsp:spPr>
        <a:xfrm>
          <a:off x="5515477" y="1123777"/>
          <a:ext cx="1436191" cy="897619"/>
        </a:xfrm>
        <a:prstGeom prst="roundRect">
          <a:avLst>
            <a:gd name="adj" fmla="val 10000"/>
          </a:avLst>
        </a:prstGeom>
        <a:solidFill>
          <a:schemeClr val="accent3">
            <a:lumMod val="90000"/>
            <a:alpha val="90000"/>
          </a:schemeClr>
        </a:solidFill>
        <a:ln w="25400" cap="flat" cmpd="sng" algn="ctr">
          <a:solidFill>
            <a:schemeClr val="accent2">
              <a:hueOff val="-6710893"/>
              <a:satOff val="6331"/>
              <a:lumOff val="286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a:t>Spring 2020</a:t>
          </a:r>
        </a:p>
      </dsp:txBody>
      <dsp:txXfrm>
        <a:off x="5541767" y="1150067"/>
        <a:ext cx="1383611" cy="845039"/>
      </dsp:txXfrm>
    </dsp:sp>
    <dsp:sp modelId="{102B7B41-ADAF-4E21-B221-E04E2323148C}">
      <dsp:nvSpPr>
        <dsp:cNvPr id="0" name=""/>
        <dsp:cNvSpPr/>
      </dsp:nvSpPr>
      <dsp:spPr>
        <a:xfrm>
          <a:off x="5335953" y="899373"/>
          <a:ext cx="179523" cy="1795239"/>
        </a:xfrm>
        <a:custGeom>
          <a:avLst/>
          <a:gdLst/>
          <a:ahLst/>
          <a:cxnLst/>
          <a:rect l="0" t="0" r="0" b="0"/>
          <a:pathLst>
            <a:path>
              <a:moveTo>
                <a:pt x="0" y="0"/>
              </a:moveTo>
              <a:lnTo>
                <a:pt x="0" y="1795239"/>
              </a:lnTo>
              <a:lnTo>
                <a:pt x="179523" y="17952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ACB1D3-7194-48D3-AF77-0010CF53AFC8}">
      <dsp:nvSpPr>
        <dsp:cNvPr id="0" name=""/>
        <dsp:cNvSpPr/>
      </dsp:nvSpPr>
      <dsp:spPr>
        <a:xfrm>
          <a:off x="5515477" y="2245802"/>
          <a:ext cx="1436191" cy="897619"/>
        </a:xfrm>
        <a:prstGeom prst="roundRect">
          <a:avLst>
            <a:gd name="adj" fmla="val 10000"/>
          </a:avLst>
        </a:prstGeom>
        <a:solidFill>
          <a:schemeClr val="accent5">
            <a:lumMod val="50000"/>
            <a:alpha val="90000"/>
          </a:schemeClr>
        </a:solidFill>
        <a:ln w="25400" cap="flat" cmpd="sng" algn="ctr">
          <a:solidFill>
            <a:schemeClr val="accent2">
              <a:hueOff val="-7829376"/>
              <a:satOff val="7386"/>
              <a:lumOff val="334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a:t>Summer 2020</a:t>
          </a:r>
        </a:p>
      </dsp:txBody>
      <dsp:txXfrm>
        <a:off x="5541767" y="2272092"/>
        <a:ext cx="1383611" cy="845039"/>
      </dsp:txXfrm>
    </dsp:sp>
    <dsp:sp modelId="{3EB132C9-EEC8-4EAE-8FC7-7FD9E8CFB48C}">
      <dsp:nvSpPr>
        <dsp:cNvPr id="0" name=""/>
        <dsp:cNvSpPr/>
      </dsp:nvSpPr>
      <dsp:spPr>
        <a:xfrm>
          <a:off x="5335953" y="899373"/>
          <a:ext cx="179523" cy="2917263"/>
        </a:xfrm>
        <a:custGeom>
          <a:avLst/>
          <a:gdLst/>
          <a:ahLst/>
          <a:cxnLst/>
          <a:rect l="0" t="0" r="0" b="0"/>
          <a:pathLst>
            <a:path>
              <a:moveTo>
                <a:pt x="0" y="0"/>
              </a:moveTo>
              <a:lnTo>
                <a:pt x="0" y="2917263"/>
              </a:lnTo>
              <a:lnTo>
                <a:pt x="179523" y="291726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8CB0B4-9ABE-411F-A6E3-4AA9FC3035B6}">
      <dsp:nvSpPr>
        <dsp:cNvPr id="0" name=""/>
        <dsp:cNvSpPr/>
      </dsp:nvSpPr>
      <dsp:spPr>
        <a:xfrm>
          <a:off x="5515477" y="3367826"/>
          <a:ext cx="1436191" cy="897619"/>
        </a:xfrm>
        <a:prstGeom prst="roundRect">
          <a:avLst>
            <a:gd name="adj" fmla="val 10000"/>
          </a:avLst>
        </a:prstGeom>
        <a:solidFill>
          <a:srgbClr val="74A26E">
            <a:alpha val="89804"/>
          </a:srgbClr>
        </a:solidFill>
        <a:ln w="25400" cap="flat" cmpd="sng" algn="ctr">
          <a:solidFill>
            <a:schemeClr val="accent2">
              <a:hueOff val="-8947858"/>
              <a:satOff val="8441"/>
              <a:lumOff val="38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a:t>Fall 2020</a:t>
          </a:r>
        </a:p>
      </dsp:txBody>
      <dsp:txXfrm>
        <a:off x="5541767" y="3394116"/>
        <a:ext cx="1383611" cy="845039"/>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5723" cy="466406"/>
          </a:xfrm>
          <a:prstGeom prst="rect">
            <a:avLst/>
          </a:prstGeom>
        </p:spPr>
        <p:txBody>
          <a:bodyPr vert="horz" lIns="91367" tIns="45683" rIns="91367" bIns="45683" rtlCol="0"/>
          <a:lstStyle>
            <a:lvl1pPr algn="l">
              <a:defRPr sz="1200"/>
            </a:lvl1pPr>
          </a:lstStyle>
          <a:p>
            <a:endParaRPr lang="en-US"/>
          </a:p>
        </p:txBody>
      </p:sp>
      <p:sp>
        <p:nvSpPr>
          <p:cNvPr id="3" name="Date Placeholder 2"/>
          <p:cNvSpPr>
            <a:spLocks noGrp="1"/>
          </p:cNvSpPr>
          <p:nvPr>
            <p:ph type="dt" sz="quarter" idx="1"/>
          </p:nvPr>
        </p:nvSpPr>
        <p:spPr>
          <a:xfrm>
            <a:off x="3966742" y="1"/>
            <a:ext cx="3035723" cy="466406"/>
          </a:xfrm>
          <a:prstGeom prst="rect">
            <a:avLst/>
          </a:prstGeom>
        </p:spPr>
        <p:txBody>
          <a:bodyPr vert="horz" lIns="91367" tIns="45683" rIns="91367" bIns="45683" rtlCol="0"/>
          <a:lstStyle>
            <a:lvl1pPr algn="r">
              <a:defRPr sz="1200"/>
            </a:lvl1pPr>
          </a:lstStyle>
          <a:p>
            <a:fld id="{045D9C3E-445D-4FFD-8FB1-0FCD0B9917FC}" type="datetimeFigureOut">
              <a:rPr lang="en-US" smtClean="0"/>
              <a:t>11/3/2020</a:t>
            </a:fld>
            <a:endParaRPr lang="en-US"/>
          </a:p>
        </p:txBody>
      </p:sp>
      <p:sp>
        <p:nvSpPr>
          <p:cNvPr id="4" name="Footer Placeholder 3"/>
          <p:cNvSpPr>
            <a:spLocks noGrp="1"/>
          </p:cNvSpPr>
          <p:nvPr>
            <p:ph type="ftr" sz="quarter" idx="2"/>
          </p:nvPr>
        </p:nvSpPr>
        <p:spPr>
          <a:xfrm>
            <a:off x="0" y="8823644"/>
            <a:ext cx="3035723" cy="466406"/>
          </a:xfrm>
          <a:prstGeom prst="rect">
            <a:avLst/>
          </a:prstGeom>
        </p:spPr>
        <p:txBody>
          <a:bodyPr vert="horz" lIns="91367" tIns="45683" rIns="91367" bIns="45683" rtlCol="0" anchor="b"/>
          <a:lstStyle>
            <a:lvl1pPr algn="l">
              <a:defRPr sz="1200"/>
            </a:lvl1pPr>
          </a:lstStyle>
          <a:p>
            <a:endParaRPr lang="en-US"/>
          </a:p>
        </p:txBody>
      </p:sp>
      <p:sp>
        <p:nvSpPr>
          <p:cNvPr id="5" name="Slide Number Placeholder 4"/>
          <p:cNvSpPr>
            <a:spLocks noGrp="1"/>
          </p:cNvSpPr>
          <p:nvPr>
            <p:ph type="sldNum" sz="quarter" idx="3"/>
          </p:nvPr>
        </p:nvSpPr>
        <p:spPr>
          <a:xfrm>
            <a:off x="3966742" y="8823644"/>
            <a:ext cx="3035723" cy="466406"/>
          </a:xfrm>
          <a:prstGeom prst="rect">
            <a:avLst/>
          </a:prstGeom>
        </p:spPr>
        <p:txBody>
          <a:bodyPr vert="horz" lIns="91367" tIns="45683" rIns="91367" bIns="45683" rtlCol="0" anchor="b"/>
          <a:lstStyle>
            <a:lvl1pPr algn="r">
              <a:defRPr sz="1200"/>
            </a:lvl1pPr>
          </a:lstStyle>
          <a:p>
            <a:fld id="{792B724A-2A02-473C-B8D6-7BE2AC3D2963}" type="slidenum">
              <a:rPr lang="en-US" smtClean="0"/>
              <a:t>‹#›</a:t>
            </a:fld>
            <a:endParaRPr lang="en-US"/>
          </a:p>
        </p:txBody>
      </p:sp>
    </p:spTree>
    <p:extLst>
      <p:ext uri="{BB962C8B-B14F-4D97-AF65-F5344CB8AC3E}">
        <p14:creationId xmlns:p14="http://schemas.microsoft.com/office/powerpoint/2010/main" val="413533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4503"/>
          </a:xfrm>
          <a:prstGeom prst="rect">
            <a:avLst/>
          </a:prstGeom>
        </p:spPr>
        <p:txBody>
          <a:bodyPr vert="horz" lIns="93102" tIns="46552" rIns="93102"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4503"/>
          </a:xfrm>
          <a:prstGeom prst="rect">
            <a:avLst/>
          </a:prstGeom>
        </p:spPr>
        <p:txBody>
          <a:bodyPr vert="horz" lIns="93102" tIns="46552" rIns="93102" bIns="46552" rtlCol="0"/>
          <a:lstStyle>
            <a:lvl1pPr algn="r">
              <a:defRPr sz="1200"/>
            </a:lvl1pPr>
          </a:lstStyle>
          <a:p>
            <a:fld id="{F64F5A78-D7E4-484A-BC2E-7AF20FDFBFB3}" type="datetimeFigureOut">
              <a:rPr lang="en-US" smtClean="0"/>
              <a:pPr/>
              <a:t>11/3/2020</a:t>
            </a:fld>
            <a:endParaRPr lang="en-US"/>
          </a:p>
        </p:txBody>
      </p:sp>
      <p:sp>
        <p:nvSpPr>
          <p:cNvPr id="4" name="Slide Image Placeholder 3"/>
          <p:cNvSpPr>
            <a:spLocks noGrp="1" noRot="1" noChangeAspect="1"/>
          </p:cNvSpPr>
          <p:nvPr>
            <p:ph type="sldImg" idx="2"/>
          </p:nvPr>
        </p:nvSpPr>
        <p:spPr>
          <a:xfrm>
            <a:off x="406400" y="696913"/>
            <a:ext cx="6191250" cy="3482975"/>
          </a:xfrm>
          <a:prstGeom prst="rect">
            <a:avLst/>
          </a:prstGeom>
          <a:noFill/>
          <a:ln w="12700">
            <a:solidFill>
              <a:prstClr val="black"/>
            </a:solidFill>
          </a:ln>
        </p:spPr>
        <p:txBody>
          <a:bodyPr vert="horz" lIns="93102" tIns="46552" rIns="93102" bIns="46552" rtlCol="0" anchor="ctr"/>
          <a:lstStyle/>
          <a:p>
            <a:endParaRPr lang="en-US"/>
          </a:p>
        </p:txBody>
      </p:sp>
      <p:sp>
        <p:nvSpPr>
          <p:cNvPr id="5" name="Notes Placeholder 4"/>
          <p:cNvSpPr>
            <a:spLocks noGrp="1"/>
          </p:cNvSpPr>
          <p:nvPr>
            <p:ph type="body" sz="quarter" idx="3"/>
          </p:nvPr>
        </p:nvSpPr>
        <p:spPr>
          <a:xfrm>
            <a:off x="700405" y="4412774"/>
            <a:ext cx="5603240" cy="4180523"/>
          </a:xfrm>
          <a:prstGeom prst="rect">
            <a:avLst/>
          </a:prstGeom>
        </p:spPr>
        <p:txBody>
          <a:bodyPr vert="horz" lIns="93102" tIns="46552" rIns="93102" bIns="4655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5"/>
            <a:ext cx="3035088" cy="464503"/>
          </a:xfrm>
          <a:prstGeom prst="rect">
            <a:avLst/>
          </a:prstGeom>
        </p:spPr>
        <p:txBody>
          <a:bodyPr vert="horz" lIns="93102" tIns="46552" rIns="93102"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5"/>
            <a:ext cx="3035088" cy="464503"/>
          </a:xfrm>
          <a:prstGeom prst="rect">
            <a:avLst/>
          </a:prstGeom>
        </p:spPr>
        <p:txBody>
          <a:bodyPr vert="horz" lIns="93102" tIns="46552" rIns="93102" bIns="46552" rtlCol="0" anchor="b"/>
          <a:lstStyle>
            <a:lvl1pPr algn="r">
              <a:defRPr sz="1200"/>
            </a:lvl1pPr>
          </a:lstStyle>
          <a:p>
            <a:fld id="{F8E0DFAB-E030-45A1-A11C-D34E63C0291C}" type="slidenum">
              <a:rPr lang="en-US" smtClean="0"/>
              <a:pPr/>
              <a:t>‹#›</a:t>
            </a:fld>
            <a:endParaRPr lang="en-US"/>
          </a:p>
        </p:txBody>
      </p:sp>
    </p:spTree>
    <p:extLst>
      <p:ext uri="{BB962C8B-B14F-4D97-AF65-F5344CB8AC3E}">
        <p14:creationId xmlns:p14="http://schemas.microsoft.com/office/powerpoint/2010/main" val="260425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Spring disruption: </a:t>
            </a:r>
            <a:endParaRPr lang="en-US"/>
          </a:p>
          <a:p>
            <a:r>
              <a:rPr lang="en-US">
                <a:cs typeface="Calibri"/>
              </a:rPr>
              <a:t>Since we are </a:t>
            </a:r>
            <a:r>
              <a:rPr lang="en-US" err="1">
                <a:cs typeface="Calibri"/>
              </a:rPr>
              <a:t>trackign</a:t>
            </a:r>
            <a:r>
              <a:rPr lang="en-US">
                <a:cs typeface="Calibri"/>
              </a:rPr>
              <a:t> Fall starts (because of one year through-put, and because the idea is that most students will complete in one term, impact so far seems relatively limited)</a:t>
            </a:r>
          </a:p>
          <a:p>
            <a:endParaRPr lang="en-US">
              <a:cs typeface="Calibri"/>
            </a:endParaRPr>
          </a:p>
          <a:p>
            <a:r>
              <a:rPr lang="en-US">
                <a:cs typeface="Calibri"/>
              </a:rPr>
              <a:t>probably some loss in outcomes/throughput for students moving on in sequence (math – algebra and beyond), and potential disruption to repeats for students </a:t>
            </a:r>
            <a:r>
              <a:rPr lang="en-US" err="1">
                <a:cs typeface="Calibri"/>
              </a:rPr>
              <a:t>unsuccessfull</a:t>
            </a:r>
            <a:r>
              <a:rPr lang="en-US">
                <a:cs typeface="Calibri"/>
              </a:rPr>
              <a:t> in initial fall term</a:t>
            </a:r>
          </a:p>
          <a:p>
            <a:endParaRPr lang="en-US">
              <a:cs typeface="Calibri"/>
            </a:endParaRPr>
          </a:p>
          <a:p>
            <a:r>
              <a:rPr lang="en-US">
                <a:cs typeface="Calibri"/>
              </a:rPr>
              <a:t>PROBABLY DON"T NEED TO GET INTO THIS....</a:t>
            </a:r>
          </a:p>
          <a:p>
            <a:r>
              <a:rPr lang="en-US">
                <a:cs typeface="Calibri"/>
              </a:rPr>
              <a:t>Throughput for spring 2020 starting students (how many?) will be available at end of fall term</a:t>
            </a:r>
          </a:p>
          <a:p>
            <a:r>
              <a:rPr lang="en-US">
                <a:cs typeface="Calibri"/>
              </a:rPr>
              <a:t>Spring first attempts:</a:t>
            </a:r>
          </a:p>
          <a:p>
            <a:r>
              <a:rPr lang="en-US">
                <a:cs typeface="Calibri"/>
              </a:rPr>
              <a:t>English 352 (-30 from previous)</a:t>
            </a:r>
          </a:p>
          <a:p>
            <a:r>
              <a:rPr lang="en-US">
                <a:cs typeface="Calibri"/>
              </a:rPr>
              <a:t>Math 469 (-30 previous spring)</a:t>
            </a:r>
          </a:p>
          <a:p>
            <a:r>
              <a:rPr lang="en-US">
                <a:cs typeface="Calibri"/>
              </a:rPr>
              <a:t>- given lower enrollment in 2019-20, probably not much of a change proportionally</a:t>
            </a:r>
          </a:p>
        </p:txBody>
      </p:sp>
      <p:sp>
        <p:nvSpPr>
          <p:cNvPr id="4" name="Slide Number Placeholder 3"/>
          <p:cNvSpPr>
            <a:spLocks noGrp="1"/>
          </p:cNvSpPr>
          <p:nvPr>
            <p:ph type="sldNum" sz="quarter" idx="5"/>
          </p:nvPr>
        </p:nvSpPr>
        <p:spPr/>
        <p:txBody>
          <a:bodyPr/>
          <a:lstStyle/>
          <a:p>
            <a:fld id="{F8E0DFAB-E030-45A1-A11C-D34E63C0291C}" type="slidenum">
              <a:rPr lang="en-US" smtClean="0"/>
              <a:pPr/>
              <a:t>5</a:t>
            </a:fld>
            <a:endParaRPr lang="en-US"/>
          </a:p>
        </p:txBody>
      </p:sp>
    </p:spTree>
    <p:extLst>
      <p:ext uri="{BB962C8B-B14F-4D97-AF65-F5344CB8AC3E}">
        <p14:creationId xmlns:p14="http://schemas.microsoft.com/office/powerpoint/2010/main" val="1683093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Mostly on target for the predicted success rates of students placed directly into transfer level. A lot of </a:t>
            </a:r>
            <a:r>
              <a:rPr lang="en-US" baseline="0" err="1"/>
              <a:t>GPA’a</a:t>
            </a:r>
            <a:r>
              <a:rPr lang="en-US" baseline="0"/>
              <a:t> not in currently in Colleague, placed by EQ only.</a:t>
            </a:r>
          </a:p>
          <a:p>
            <a:endParaRPr lang="en-US" baseline="0"/>
          </a:p>
          <a:p>
            <a:r>
              <a:rPr lang="en-US" baseline="0"/>
              <a:t>But wait, how are there low GPA students in standalone English 1A? Remember, students are placed still placed by multiple measures: could be student came in with transcript but EQ was entered, student took an AP course, old placement exams are still around -&gt; bottom line, students are to be assessed by multiple measures and their highest assessment is what determines where they can enroll.</a:t>
            </a:r>
          </a:p>
          <a:p>
            <a:endParaRPr lang="en-US">
              <a:cs typeface="Calibri"/>
            </a:endParaRPr>
          </a:p>
          <a:p>
            <a:r>
              <a:rPr lang="en-US">
                <a:cs typeface="Calibri"/>
              </a:rPr>
              <a:t>-Less than 2.6 GPA students = 41.4% throughput – still better than the rate ever was coming through a course sequence</a:t>
            </a:r>
          </a:p>
          <a:p>
            <a:r>
              <a:rPr lang="en-US">
                <a:cs typeface="Calibri"/>
              </a:rPr>
              <a:t>-No HS GPA students – either landing in </a:t>
            </a:r>
            <a:r>
              <a:rPr lang="en-US" err="1">
                <a:cs typeface="Calibri"/>
              </a:rPr>
              <a:t>transfer+support</a:t>
            </a:r>
            <a:r>
              <a:rPr lang="en-US">
                <a:cs typeface="Calibri"/>
              </a:rPr>
              <a:t> OR getting placed into transfer standalone based on guided placement, additional transcript review, etc.</a:t>
            </a:r>
          </a:p>
        </p:txBody>
      </p:sp>
      <p:sp>
        <p:nvSpPr>
          <p:cNvPr id="4" name="Slide Number Placeholder 3"/>
          <p:cNvSpPr>
            <a:spLocks noGrp="1"/>
          </p:cNvSpPr>
          <p:nvPr>
            <p:ph type="sldNum" sz="quarter" idx="10"/>
          </p:nvPr>
        </p:nvSpPr>
        <p:spPr/>
        <p:txBody>
          <a:bodyPr/>
          <a:lstStyle/>
          <a:p>
            <a:fld id="{F8E0DFAB-E030-45A1-A11C-D34E63C0291C}" type="slidenum">
              <a:rPr lang="en-US" smtClean="0"/>
              <a:pPr/>
              <a:t>16</a:t>
            </a:fld>
            <a:endParaRPr lang="en-US"/>
          </a:p>
        </p:txBody>
      </p:sp>
    </p:spTree>
    <p:extLst>
      <p:ext uri="{BB962C8B-B14F-4D97-AF65-F5344CB8AC3E}">
        <p14:creationId xmlns:p14="http://schemas.microsoft.com/office/powerpoint/2010/main" val="3642943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DSPS: </a:t>
            </a:r>
            <a:endParaRPr lang="en-US"/>
          </a:p>
          <a:p>
            <a:r>
              <a:rPr lang="en-US" b="1"/>
              <a:t>-</a:t>
            </a:r>
            <a:r>
              <a:rPr lang="en-US"/>
              <a:t>Number of DSPS attempting English has remained stable but we see some increase for fall 2019 (45-65 </a:t>
            </a:r>
            <a:r>
              <a:rPr lang="en-US" err="1"/>
              <a:t>ish</a:t>
            </a:r>
            <a:r>
              <a:rPr lang="en-US"/>
              <a:t>) - has increased in 2019 fall</a:t>
            </a:r>
          </a:p>
          <a:p>
            <a:r>
              <a:rPr lang="en-US"/>
              <a:t>-Throughput rate has doubled for fall 2019</a:t>
            </a:r>
            <a:endParaRPr lang="en-US">
              <a:cs typeface="Calibri"/>
            </a:endParaRPr>
          </a:p>
          <a:p>
            <a:r>
              <a:rPr lang="en-US"/>
              <a:t>-Additional work is needed to look at throughput by disability type </a:t>
            </a:r>
            <a:endParaRPr lang="en-US">
              <a:cs typeface="Calibri"/>
            </a:endParaRPr>
          </a:p>
          <a:p>
            <a:r>
              <a:rPr lang="en-US" b="1">
                <a:cs typeface="Calibri"/>
              </a:rPr>
              <a:t>Gender: </a:t>
            </a:r>
            <a:endParaRPr lang="en-US">
              <a:cs typeface="Calibri"/>
            </a:endParaRPr>
          </a:p>
          <a:p>
            <a:r>
              <a:rPr lang="en-US" b="1">
                <a:cs typeface="Calibri"/>
              </a:rPr>
              <a:t>-I</a:t>
            </a:r>
            <a:r>
              <a:rPr lang="en-US"/>
              <a:t>ncrease for all students, but equity gaps by gender remain. Throughput is consistently lower for male students</a:t>
            </a:r>
            <a:endParaRPr lang="en-US">
              <a:cs typeface="Calibri"/>
            </a:endParaRPr>
          </a:p>
          <a:p>
            <a:r>
              <a:rPr lang="en-US"/>
              <a:t>-There appear to be fewer males attempting English.</a:t>
            </a:r>
            <a:endParaRPr lang="en-US">
              <a:cs typeface="Calibri"/>
            </a:endParaRPr>
          </a:p>
          <a:p>
            <a:r>
              <a:rPr lang="en-US" b="1">
                <a:cs typeface="Calibri"/>
              </a:rPr>
              <a:t>Inst. Method: </a:t>
            </a:r>
            <a:r>
              <a:rPr lang="en-US"/>
              <a:t>It is promising to see that throughput is pretty similar across instructional methods, however, for</a:t>
            </a:r>
            <a:r>
              <a:rPr lang="en-US" b="1"/>
              <a:t> fall 2020 it is important to keep in mind that students did not get the choice in selecting an instructional method that works best for them (and how has that changed how support courses are run?)</a:t>
            </a:r>
            <a:endParaRPr lang="en-US" b="1">
              <a:cs typeface="Calibri"/>
            </a:endParaRPr>
          </a:p>
          <a:p>
            <a:r>
              <a:rPr lang="en-US" b="1">
                <a:cs typeface="Calibri"/>
              </a:rPr>
              <a:t>Race/Ethnicity: </a:t>
            </a:r>
            <a:endParaRPr lang="en-US" b="1"/>
          </a:p>
          <a:p>
            <a:r>
              <a:rPr lang="en-US"/>
              <a:t>-Slight closing of equity gaps by race from ‘18 to ’19 – gaps were quite a bit larger in fall 2017. </a:t>
            </a:r>
            <a:endParaRPr lang="en-US">
              <a:cs typeface="Calibri"/>
            </a:endParaRPr>
          </a:p>
          <a:p>
            <a:r>
              <a:rPr lang="en-US"/>
              <a:t>-Gap for Latinx/Hispanic student has gotten smaller from -18.3% to -11.3%.</a:t>
            </a:r>
            <a:endParaRPr lang="en-US">
              <a:cs typeface="Calibri"/>
            </a:endParaRPr>
          </a:p>
          <a:p>
            <a:r>
              <a:rPr lang="en-US"/>
              <a:t>-Black/African American gap has also gotten smaller from -33.4% to -24.7% but this is largest equity/opportunity gap of all.</a:t>
            </a:r>
            <a:endParaRPr lang="en-US">
              <a:cs typeface="Calibri"/>
            </a:endParaRPr>
          </a:p>
        </p:txBody>
      </p:sp>
      <p:sp>
        <p:nvSpPr>
          <p:cNvPr id="4" name="Slide Number Placeholder 3"/>
          <p:cNvSpPr>
            <a:spLocks noGrp="1"/>
          </p:cNvSpPr>
          <p:nvPr>
            <p:ph type="sldNum" sz="quarter" idx="5"/>
          </p:nvPr>
        </p:nvSpPr>
        <p:spPr/>
        <p:txBody>
          <a:bodyPr/>
          <a:lstStyle/>
          <a:p>
            <a:fld id="{F8E0DFAB-E030-45A1-A11C-D34E63C0291C}" type="slidenum">
              <a:rPr lang="en-US" smtClean="0"/>
              <a:pPr/>
              <a:t>17</a:t>
            </a:fld>
            <a:endParaRPr lang="en-US"/>
          </a:p>
        </p:txBody>
      </p:sp>
    </p:spTree>
    <p:extLst>
      <p:ext uri="{BB962C8B-B14F-4D97-AF65-F5344CB8AC3E}">
        <p14:creationId xmlns:p14="http://schemas.microsoft.com/office/powerpoint/2010/main" val="1545329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a:p>
          <a:p>
            <a:r>
              <a:rPr lang="en-US"/>
              <a:t>Analysis: Here we have throughput of students that made their first attempt in the subject in fall starting with fall 2015 to last year’s fall 2019. Fall 2018 was the last throughput year without corequisite remediation. And in this case, it split up by the different math pathways.</a:t>
            </a:r>
            <a:endParaRPr lang="en-US">
              <a:cs typeface="Calibri"/>
            </a:endParaRPr>
          </a:p>
          <a:p>
            <a:endParaRPr lang="en-US"/>
          </a:p>
          <a:p>
            <a:r>
              <a:rPr lang="en-US"/>
              <a:t>For fall 2015</a:t>
            </a:r>
            <a:r>
              <a:rPr lang="en-US" baseline="0"/>
              <a:t> o</a:t>
            </a:r>
            <a:r>
              <a:rPr lang="en-US"/>
              <a:t>verall, 15.6% students that made it through to transfer level completion</a:t>
            </a:r>
            <a:r>
              <a:rPr lang="en-US" baseline="0"/>
              <a:t> </a:t>
            </a:r>
            <a:r>
              <a:rPr lang="en-US"/>
              <a:t>and was largely driven by students that started off in a traditional standalone English 1A. For all the students starting off in anything below transfer level (more than 60% of all students making their first English attempt), only 24.8% were able to successfully complete within one year. Were these remedial courses maximizing a students’ likelihood of successfully completing transfer level courses?</a:t>
            </a:r>
          </a:p>
          <a:p>
            <a:endParaRPr lang="en-US"/>
          </a:p>
          <a:p>
            <a:r>
              <a:rPr lang="en-US"/>
              <a:t>Looking ahead to where we are now with the first full AB705 throughput year and the benefit of hindsight, no, we weren’t. </a:t>
            </a:r>
          </a:p>
          <a:p>
            <a:endParaRPr lang="en-US"/>
          </a:p>
          <a:p>
            <a:r>
              <a:rPr lang="en-US"/>
              <a:t>The overall throughput was 53.6% for making their first attempt in English in Fall 2019.</a:t>
            </a:r>
            <a:r>
              <a:rPr lang="en-US" baseline="0"/>
              <a:t> An important difference from English, the number of students making their first attempt in math has gone down from 1066 in 2015 to 744 in fall 2019. Are students delaying math until spring? Looking back at course success and enrollments slides, that didn’t seem to be the case. Instead it seems that students were likely just delaying [period].</a:t>
            </a:r>
          </a:p>
          <a:p>
            <a:endParaRPr lang="en-US" baseline="0"/>
          </a:p>
          <a:p>
            <a:r>
              <a:rPr lang="en-US" baseline="0"/>
              <a:t>As for the first group of students moving through corequisite remediation fared,</a:t>
            </a:r>
            <a:r>
              <a:rPr lang="en-US"/>
              <a:t> there</a:t>
            </a:r>
            <a:r>
              <a:rPr lang="en-US" baseline="0"/>
              <a:t> are</a:t>
            </a:r>
            <a:r>
              <a:rPr lang="en-US"/>
              <a:t> some differences. For non-STEM, starting off enrolled in corequisite support had a throughput of 58%</a:t>
            </a:r>
            <a:r>
              <a:rPr lang="en-US" baseline="0"/>
              <a:t> vs. 64% in standalone. For STEM student starting off in corequisite, throughput was 59% vs. 76% in standalone.</a:t>
            </a:r>
          </a:p>
          <a:p>
            <a:endParaRPr lang="en-US" baseline="0"/>
          </a:p>
          <a:p>
            <a:r>
              <a:rPr lang="en-US" baseline="0"/>
              <a:t>One thing to note is that due to the dramatic decrease in the number of students making their first fall math attempt, the number of students successfully completing transfer level math within one year has still increased with around 280 in fall 2018 vs. 399 for fall 2019.</a:t>
            </a:r>
            <a:endParaRPr lang="en-US"/>
          </a:p>
        </p:txBody>
      </p:sp>
      <p:sp>
        <p:nvSpPr>
          <p:cNvPr id="4" name="Slide Number Placeholder 3"/>
          <p:cNvSpPr>
            <a:spLocks noGrp="1"/>
          </p:cNvSpPr>
          <p:nvPr>
            <p:ph type="sldNum" sz="quarter" idx="10"/>
          </p:nvPr>
        </p:nvSpPr>
        <p:spPr/>
        <p:txBody>
          <a:bodyPr/>
          <a:lstStyle/>
          <a:p>
            <a:fld id="{F8E0DFAB-E030-45A1-A11C-D34E63C0291C}" type="slidenum">
              <a:rPr lang="en-US" smtClean="0"/>
              <a:pPr/>
              <a:t>18</a:t>
            </a:fld>
            <a:endParaRPr lang="en-US"/>
          </a:p>
        </p:txBody>
      </p:sp>
    </p:spTree>
    <p:extLst>
      <p:ext uri="{BB962C8B-B14F-4D97-AF65-F5344CB8AC3E}">
        <p14:creationId xmlns:p14="http://schemas.microsoft.com/office/powerpoint/2010/main" val="2054181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Similar to English, very close,</a:t>
            </a:r>
            <a:r>
              <a:rPr lang="en-US" baseline="0"/>
              <a:t> more or less, to baseline success rates from the statewide data.</a:t>
            </a:r>
          </a:p>
          <a:p>
            <a:endParaRPr lang="en-US"/>
          </a:p>
          <a:p>
            <a:r>
              <a:rPr lang="en-US"/>
              <a:t>But wait, how are there low GPA students in standalone? Remember, students are placed still placed by multiple measures: could be student came in with transcript but EQ was entered, student took an AP course, old placement exams are still around -&gt; bottom line, students are to be assessed by multiple measures and their highest assessment is what determines where they can enroll.</a:t>
            </a:r>
          </a:p>
          <a:p>
            <a:endParaRPr lang="en-US"/>
          </a:p>
        </p:txBody>
      </p:sp>
      <p:sp>
        <p:nvSpPr>
          <p:cNvPr id="4" name="Slide Number Placeholder 3"/>
          <p:cNvSpPr>
            <a:spLocks noGrp="1"/>
          </p:cNvSpPr>
          <p:nvPr>
            <p:ph type="sldNum" sz="quarter" idx="10"/>
          </p:nvPr>
        </p:nvSpPr>
        <p:spPr/>
        <p:txBody>
          <a:bodyPr/>
          <a:lstStyle/>
          <a:p>
            <a:fld id="{F8E0DFAB-E030-45A1-A11C-D34E63C0291C}" type="slidenum">
              <a:rPr lang="en-US" smtClean="0"/>
              <a:pPr/>
              <a:t>19</a:t>
            </a:fld>
            <a:endParaRPr lang="en-US"/>
          </a:p>
        </p:txBody>
      </p:sp>
    </p:spTree>
    <p:extLst>
      <p:ext uri="{BB962C8B-B14F-4D97-AF65-F5344CB8AC3E}">
        <p14:creationId xmlns:p14="http://schemas.microsoft.com/office/powerpoint/2010/main" val="3618948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DSPS:</a:t>
            </a:r>
          </a:p>
          <a:p>
            <a:r>
              <a:rPr lang="en-US"/>
              <a:t>Large increase in throughput for DSPS students, but equity gap remains virtually unchanged</a:t>
            </a:r>
            <a:endParaRPr lang="en-US">
              <a:cs typeface="Calibri"/>
            </a:endParaRPr>
          </a:p>
          <a:p>
            <a:r>
              <a:rPr lang="en-US" b="1">
                <a:cs typeface="Calibri"/>
              </a:rPr>
              <a:t>Gender:</a:t>
            </a:r>
            <a:endParaRPr lang="en-US"/>
          </a:p>
          <a:p>
            <a:r>
              <a:rPr lang="en-US"/>
              <a:t>Persistent gender gap of approximately x% in spite of overall increased throughput</a:t>
            </a:r>
          </a:p>
          <a:p>
            <a:r>
              <a:rPr lang="en-US" b="1">
                <a:cs typeface="Calibri"/>
              </a:rPr>
              <a:t>Inst. Method:</a:t>
            </a:r>
            <a:endParaRPr lang="en-US">
              <a:cs typeface="Calibri"/>
            </a:endParaRPr>
          </a:p>
          <a:p>
            <a:r>
              <a:rPr lang="en-US"/>
              <a:t>-Keep in mind that for the smaller n-size instructional methods, we could very well be looking at 1-2 specific sections, versus other small n-size situations like race, etc. where those students are still going to be distributed across different sections, instructors, etc.</a:t>
            </a:r>
          </a:p>
          <a:p>
            <a:r>
              <a:rPr lang="en-US"/>
              <a:t>-It is promising to see that throughput from face-to-face is about the same as online, however, </a:t>
            </a:r>
            <a:r>
              <a:rPr lang="en-US" b="1"/>
              <a:t>for fall 2020 it is important to keep in mind that students did not get the choice in selecting an instructional method that works best for them.</a:t>
            </a:r>
            <a:endParaRPr lang="en-US"/>
          </a:p>
          <a:p>
            <a:r>
              <a:rPr lang="en-US" b="1">
                <a:cs typeface="Calibri"/>
              </a:rPr>
              <a:t>Race/Ethnicity:</a:t>
            </a:r>
            <a:endParaRPr lang="en-US"/>
          </a:p>
          <a:p>
            <a:r>
              <a:rPr lang="en-US"/>
              <a:t>-Fewer and smaller equity gaps</a:t>
            </a:r>
            <a:endParaRPr lang="en-US">
              <a:cs typeface="Calibri"/>
            </a:endParaRPr>
          </a:p>
          <a:p>
            <a:r>
              <a:rPr lang="en-US"/>
              <a:t>-Hispanic/Latinx students at parity with White students</a:t>
            </a:r>
            <a:endParaRPr lang="en-US">
              <a:cs typeface="Calibri"/>
            </a:endParaRPr>
          </a:p>
        </p:txBody>
      </p:sp>
      <p:sp>
        <p:nvSpPr>
          <p:cNvPr id="4" name="Slide Number Placeholder 3"/>
          <p:cNvSpPr>
            <a:spLocks noGrp="1"/>
          </p:cNvSpPr>
          <p:nvPr>
            <p:ph type="sldNum" sz="quarter" idx="5"/>
          </p:nvPr>
        </p:nvSpPr>
        <p:spPr/>
        <p:txBody>
          <a:bodyPr/>
          <a:lstStyle/>
          <a:p>
            <a:fld id="{F8E0DFAB-E030-45A1-A11C-D34E63C0291C}" type="slidenum">
              <a:rPr lang="en-US" smtClean="0"/>
              <a:pPr/>
              <a:t>20</a:t>
            </a:fld>
            <a:endParaRPr lang="en-US"/>
          </a:p>
        </p:txBody>
      </p:sp>
    </p:spTree>
    <p:extLst>
      <p:ext uri="{BB962C8B-B14F-4D97-AF65-F5344CB8AC3E}">
        <p14:creationId xmlns:p14="http://schemas.microsoft.com/office/powerpoint/2010/main" val="345198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a:cs typeface="Calibri"/>
              </a:rPr>
              <a:t>ADD FALL 2020 (in progress cohort)</a:t>
            </a:r>
          </a:p>
          <a:p>
            <a:endParaRPr lang="en-US">
              <a:cs typeface="Calibri"/>
            </a:endParaRPr>
          </a:p>
          <a:p>
            <a:r>
              <a:rPr lang="en-US">
                <a:cs typeface="Calibri"/>
              </a:rPr>
              <a:t>We've been looking at whether completion of transfer level English &amp; math was equitable, but what about just attempting transfer level?  Are there student groups who are less likely to even attempt transfer level math and English?</a:t>
            </a:r>
          </a:p>
          <a:p>
            <a:endParaRPr lang="en-US"/>
          </a:p>
          <a:p>
            <a:r>
              <a:rPr lang="en-US"/>
              <a:t>Here we change gears (and datasets) to think about access to transfer level coursework. Like we mentioned earlier,</a:t>
            </a:r>
            <a:r>
              <a:rPr lang="en-US" baseline="0"/>
              <a:t> throughput is a type of cohort tracking but it is not the type the same as a first-time fall cohort tracking. We use throughput to ensure we are meeting the letter of the law, however to think about how and when students meet key early momentum points, it helpful to change the frame to the first year experience.</a:t>
            </a:r>
            <a:endParaRPr lang="en-US">
              <a:cs typeface="Calibri"/>
            </a:endParaRPr>
          </a:p>
          <a:p>
            <a:endParaRPr lang="en-US" baseline="0"/>
          </a:p>
          <a:p>
            <a:r>
              <a:rPr lang="en-US" baseline="0"/>
              <a:t>By using first-time fall cohorts, we are able to include and recognize the coursework of students bring with them from their high school years to their first post-high school year. And we get a better idea of how students are starting their post-high school journey’s as the more “traditional” student.</a:t>
            </a:r>
          </a:p>
          <a:p>
            <a:endParaRPr lang="en-US" baseline="0"/>
          </a:p>
          <a:p>
            <a:r>
              <a:rPr lang="en-US" baseline="0"/>
              <a:t>Here we have the proportions of the past five fall cohorts that made an attempt at transfer level English and math sometime by the end of their first year. And these proportions certainly show that the work across the district has grown access to transfer level coursework in both subjects. However, on the disaggregated throughput slides, there were some areas of concern and really begged the question of whether specific sub-populations are experiencing critical barriers to enrollment in transfer level coursework. The method to try and answer this is to compare the proportion of the sub-population in the cohort to the proportion of the sub-population in the cohort that made an attempt in the subject – something that isn’t really possible with a throughput rate because throughput requires an attempt to be made in order to create an initial point to track from.</a:t>
            </a:r>
          </a:p>
          <a:p>
            <a:endParaRPr lang="en-US" baseline="0"/>
          </a:p>
          <a:p>
            <a:endParaRPr lang="en-US" baseline="0"/>
          </a:p>
          <a:p>
            <a:endParaRPr lang="en-US"/>
          </a:p>
        </p:txBody>
      </p:sp>
      <p:sp>
        <p:nvSpPr>
          <p:cNvPr id="4" name="Slide Number Placeholder 3"/>
          <p:cNvSpPr>
            <a:spLocks noGrp="1"/>
          </p:cNvSpPr>
          <p:nvPr>
            <p:ph type="sldNum" sz="quarter" idx="10"/>
          </p:nvPr>
        </p:nvSpPr>
        <p:spPr/>
        <p:txBody>
          <a:bodyPr/>
          <a:lstStyle/>
          <a:p>
            <a:fld id="{F8E0DFAB-E030-45A1-A11C-D34E63C0291C}" type="slidenum">
              <a:rPr lang="en-US" smtClean="0"/>
              <a:pPr/>
              <a:t>21</a:t>
            </a:fld>
            <a:endParaRPr lang="en-US"/>
          </a:p>
        </p:txBody>
      </p:sp>
    </p:spTree>
    <p:extLst>
      <p:ext uri="{BB962C8B-B14F-4D97-AF65-F5344CB8AC3E}">
        <p14:creationId xmlns:p14="http://schemas.microsoft.com/office/powerpoint/2010/main" val="3036403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Asian students have the most inconsistent (and DI) access to TL English. Good to see Hispanic students accessing TL English a high rate compared to the overall and since the implementation of corequisites, are consistently higher than White students (often used as the reference group for DI </a:t>
            </a:r>
            <a:r>
              <a:rPr lang="en-US" err="1">
                <a:cs typeface="Calibri"/>
              </a:rPr>
              <a:t>calcs</a:t>
            </a:r>
            <a:r>
              <a:rPr lang="en-US">
                <a:cs typeface="Calibri"/>
              </a:rPr>
              <a:t>). Male students seem to on unstable ground but were at parity with female for last fall's cohort.</a:t>
            </a:r>
          </a:p>
        </p:txBody>
      </p:sp>
      <p:sp>
        <p:nvSpPr>
          <p:cNvPr id="4" name="Slide Number Placeholder 3"/>
          <p:cNvSpPr>
            <a:spLocks noGrp="1"/>
          </p:cNvSpPr>
          <p:nvPr>
            <p:ph type="sldNum" sz="quarter" idx="5"/>
          </p:nvPr>
        </p:nvSpPr>
        <p:spPr/>
        <p:txBody>
          <a:bodyPr/>
          <a:lstStyle/>
          <a:p>
            <a:fld id="{F8E0DFAB-E030-45A1-A11C-D34E63C0291C}" type="slidenum">
              <a:rPr lang="en-US" smtClean="0"/>
              <a:pPr/>
              <a:t>22</a:t>
            </a:fld>
            <a:endParaRPr lang="en-US"/>
          </a:p>
        </p:txBody>
      </p:sp>
    </p:spTree>
    <p:extLst>
      <p:ext uri="{BB962C8B-B14F-4D97-AF65-F5344CB8AC3E}">
        <p14:creationId xmlns:p14="http://schemas.microsoft.com/office/powerpoint/2010/main" val="3464278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Black/African-American students most consistently face disproportionate impact in access to TL math. </a:t>
            </a:r>
          </a:p>
        </p:txBody>
      </p:sp>
      <p:sp>
        <p:nvSpPr>
          <p:cNvPr id="4" name="Slide Number Placeholder 3"/>
          <p:cNvSpPr>
            <a:spLocks noGrp="1"/>
          </p:cNvSpPr>
          <p:nvPr>
            <p:ph type="sldNum" sz="quarter" idx="5"/>
          </p:nvPr>
        </p:nvSpPr>
        <p:spPr/>
        <p:txBody>
          <a:bodyPr/>
          <a:lstStyle/>
          <a:p>
            <a:fld id="{F8E0DFAB-E030-45A1-A11C-D34E63C0291C}" type="slidenum">
              <a:rPr lang="en-US" smtClean="0"/>
              <a:pPr/>
              <a:t>23</a:t>
            </a:fld>
            <a:endParaRPr lang="en-US"/>
          </a:p>
        </p:txBody>
      </p:sp>
    </p:spTree>
    <p:extLst>
      <p:ext uri="{BB962C8B-B14F-4D97-AF65-F5344CB8AC3E}">
        <p14:creationId xmlns:p14="http://schemas.microsoft.com/office/powerpoint/2010/main" val="1903245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E0DFAB-E030-45A1-A11C-D34E63C0291C}" type="slidenum">
              <a:rPr lang="en-US" smtClean="0"/>
              <a:pPr/>
              <a:t>25</a:t>
            </a:fld>
            <a:endParaRPr lang="en-US"/>
          </a:p>
        </p:txBody>
      </p:sp>
    </p:spTree>
    <p:extLst>
      <p:ext uri="{BB962C8B-B14F-4D97-AF65-F5344CB8AC3E}">
        <p14:creationId xmlns:p14="http://schemas.microsoft.com/office/powerpoint/2010/main" val="4130125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E0DFAB-E030-45A1-A11C-D34E63C0291C}" type="slidenum">
              <a:rPr lang="en-US" smtClean="0"/>
              <a:pPr/>
              <a:t>6</a:t>
            </a:fld>
            <a:endParaRPr lang="en-US"/>
          </a:p>
        </p:txBody>
      </p:sp>
    </p:spTree>
    <p:extLst>
      <p:ext uri="{BB962C8B-B14F-4D97-AF65-F5344CB8AC3E}">
        <p14:creationId xmlns:p14="http://schemas.microsoft.com/office/powerpoint/2010/main" val="3216838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Keep in mind – first time and continuing students</a:t>
            </a:r>
            <a:endParaRPr lang="en-US"/>
          </a:p>
          <a:p>
            <a:endParaRPr lang="en-US"/>
          </a:p>
          <a:p>
            <a:r>
              <a:rPr lang="en-US"/>
              <a:t>Analysis: This view of alternating</a:t>
            </a:r>
            <a:r>
              <a:rPr lang="en-US" baseline="0"/>
              <a:t> fall and spring course success in the subject shows when student generally take these classes, Fall, the increase in enrollments, and how success has changed overtime.</a:t>
            </a:r>
            <a:endParaRPr lang="en-US" baseline="0">
              <a:cs typeface="Calibri"/>
            </a:endParaRPr>
          </a:p>
          <a:p>
            <a:endParaRPr lang="en-US" baseline="0">
              <a:cs typeface="Calibri"/>
            </a:endParaRPr>
          </a:p>
          <a:p>
            <a:r>
              <a:rPr lang="en-US" baseline="0"/>
              <a:t>This is English and fall ’16, the first bar, is the first semester of corequisite remediation. On course success, not a lot changed initially with fall generally higher and spring generally lower. 2019 ‘SP was the exception but with the interruption of the coronavirus pandemic in spring 2020, the success rate dropped back to about the same level as ‘17 and ‘18 spring.</a:t>
            </a:r>
          </a:p>
          <a:p>
            <a:endParaRPr lang="en-US">
              <a:cs typeface="Calibri"/>
            </a:endParaRPr>
          </a:p>
          <a:p>
            <a:r>
              <a:rPr lang="en-US">
                <a:cs typeface="Calibri"/>
              </a:rPr>
              <a:t>Thru fall:</a:t>
            </a:r>
          </a:p>
          <a:p>
            <a:r>
              <a:rPr lang="en-US">
                <a:cs typeface="Calibri"/>
              </a:rPr>
              <a:t>RATES STABLE, but HEADCOUNT (slightly) INCREASING</a:t>
            </a:r>
          </a:p>
          <a:p>
            <a:endParaRPr lang="en-US">
              <a:cs typeface="Calibri"/>
            </a:endParaRPr>
          </a:p>
          <a:p>
            <a:r>
              <a:rPr lang="en-US">
                <a:cs typeface="Calibri"/>
              </a:rPr>
              <a:t>Lower spring 2020 English enrollment – more getting frontloaded to fall '19? - and 10% drop – impact of disruption – didn't see this drop across the board, but shows up here in </a:t>
            </a:r>
            <a:r>
              <a:rPr lang="en-US" err="1">
                <a:cs typeface="Calibri"/>
              </a:rPr>
              <a:t>English..and</a:t>
            </a:r>
            <a:r>
              <a:rPr lang="en-US">
                <a:cs typeface="Calibri"/>
              </a:rPr>
              <a:t> next slide in math</a:t>
            </a: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F8E0DFAB-E030-45A1-A11C-D34E63C0291C}" type="slidenum">
              <a:rPr lang="en-US" smtClean="0"/>
              <a:pPr/>
              <a:t>7</a:t>
            </a:fld>
            <a:endParaRPr lang="en-US"/>
          </a:p>
        </p:txBody>
      </p:sp>
    </p:spTree>
    <p:extLst>
      <p:ext uri="{BB962C8B-B14F-4D97-AF65-F5344CB8AC3E}">
        <p14:creationId xmlns:p14="http://schemas.microsoft.com/office/powerpoint/2010/main" val="2682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Keep in mind – first time and continuing students</a:t>
            </a:r>
          </a:p>
          <a:p>
            <a:endParaRPr lang="en-US"/>
          </a:p>
          <a:p>
            <a:r>
              <a:rPr lang="en-US"/>
              <a:t>Analysis: This view of alternating fall and spring course success in the subject shows when student generally take these classes,</a:t>
            </a:r>
            <a:r>
              <a:rPr lang="en-US" baseline="0"/>
              <a:t> </a:t>
            </a:r>
            <a:r>
              <a:rPr lang="en-US"/>
              <a:t>the increase in enrollments, and how success has changed overtime. Unlike</a:t>
            </a:r>
            <a:r>
              <a:rPr lang="en-US" baseline="0"/>
              <a:t> English, the number of enrollments doesn’t alternate with fall high, spring low. Instead, enrollments gradually increase, with spring ‘19 the first term with a slight dip, and then goes from around 755 to 1260, a 66% increase. With this higher fall enrollment, last spring the count started to mirror the pattern we see for English. Likely driven by pathways and greater emphasis on students making an attempt in math as soon as possible (early momentum and </a:t>
            </a:r>
            <a:r>
              <a:rPr lang="en-US" baseline="0" err="1"/>
              <a:t>scff</a:t>
            </a:r>
            <a:r>
              <a:rPr lang="en-US" baseline="0"/>
              <a:t>)</a:t>
            </a:r>
            <a:endParaRPr lang="en-US"/>
          </a:p>
          <a:p>
            <a:endParaRPr lang="en-US"/>
          </a:p>
          <a:p>
            <a:r>
              <a:rPr lang="en-US"/>
              <a:t>This is non-STEM math and fall ’19</a:t>
            </a:r>
            <a:r>
              <a:rPr lang="en-US" baseline="0"/>
              <a:t> </a:t>
            </a:r>
            <a:r>
              <a:rPr lang="en-US"/>
              <a:t>is the first semester of corequisite remediation. On course success, there</a:t>
            </a:r>
            <a:r>
              <a:rPr lang="en-US" baseline="0"/>
              <a:t> were some bumps but things have trended upward as accesses to these transfer level courses was broadened by early multiple measures for placement. With</a:t>
            </a:r>
            <a:r>
              <a:rPr lang="en-US"/>
              <a:t> interruption of the coronavirus pandemic in spring 2020, the success rate dropped back to about the same level as ‘17 and ‘18 spring.</a:t>
            </a:r>
          </a:p>
          <a:p>
            <a:r>
              <a:rPr lang="en-US" b="1">
                <a:cs typeface="Calibri"/>
              </a:rPr>
              <a:t>Spring 2020 success rate is down – impact of instructional disruption</a:t>
            </a:r>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F8E0DFAB-E030-45A1-A11C-D34E63C0291C}" type="slidenum">
              <a:rPr lang="en-US" smtClean="0"/>
              <a:pPr/>
              <a:t>8</a:t>
            </a:fld>
            <a:endParaRPr lang="en-US"/>
          </a:p>
        </p:txBody>
      </p:sp>
    </p:spTree>
    <p:extLst>
      <p:ext uri="{BB962C8B-B14F-4D97-AF65-F5344CB8AC3E}">
        <p14:creationId xmlns:p14="http://schemas.microsoft.com/office/powerpoint/2010/main" val="1682654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SPLIT INTO SEPARATE SLIDES FOR 1a/15 and 64/65</a:t>
            </a:r>
            <a:endParaRPr lang="en-US"/>
          </a:p>
          <a:p>
            <a:endParaRPr lang="en-US"/>
          </a:p>
          <a:p>
            <a:r>
              <a:rPr lang="en-US"/>
              <a:t>Analysis: This view of alternating fall and spring course success in the subject shows the stable number of enrollments, and how success has changed overtime. Back</a:t>
            </a:r>
            <a:r>
              <a:rPr lang="en-US" baseline="0"/>
              <a:t> to seeing some </a:t>
            </a:r>
            <a:r>
              <a:rPr lang="en-US"/>
              <a:t>alternating </a:t>
            </a:r>
            <a:r>
              <a:rPr lang="en-US" baseline="0"/>
              <a:t>of </a:t>
            </a:r>
            <a:r>
              <a:rPr lang="en-US"/>
              <a:t>number of enrollments with fall high, spring low</a:t>
            </a:r>
            <a:r>
              <a:rPr lang="en-US" baseline="0"/>
              <a:t> but not as extreme as English.</a:t>
            </a:r>
            <a:r>
              <a:rPr lang="en-US"/>
              <a:t> Enrollments gradually increase, with spring ‘19 the first term</a:t>
            </a:r>
            <a:r>
              <a:rPr lang="en-US" baseline="0"/>
              <a:t> with a pretty large increase from the prior fall, and then and another increase in fall 2019</a:t>
            </a:r>
            <a:r>
              <a:rPr lang="en-US"/>
              <a:t>. With this higher fall enrollment, last spring the count started to mirror the pattern we see for English and non-STEM</a:t>
            </a:r>
            <a:r>
              <a:rPr lang="en-US" baseline="0"/>
              <a:t> math</a:t>
            </a:r>
            <a:r>
              <a:rPr lang="en-US"/>
              <a:t>. </a:t>
            </a:r>
          </a:p>
          <a:p>
            <a:endParaRPr lang="en-US"/>
          </a:p>
          <a:p>
            <a:r>
              <a:rPr lang="en-US"/>
              <a:t>Fall ’19 is the first semester of corequisite remediation. On course success, there were some bumps but things have leveled off as access to these courses was broadened by early multiple measures for placement. With interruption of the coronavirus pandemic in spring 2020, the success rate</a:t>
            </a:r>
            <a:r>
              <a:rPr lang="en-US" baseline="0"/>
              <a:t> ended up being the second highest of all these semesters – and that’s including EW’s in the denominator</a:t>
            </a:r>
            <a:r>
              <a:rPr lang="en-US"/>
              <a:t>.</a:t>
            </a:r>
          </a:p>
          <a:p>
            <a:endParaRPr lang="en-US"/>
          </a:p>
        </p:txBody>
      </p:sp>
      <p:sp>
        <p:nvSpPr>
          <p:cNvPr id="4" name="Slide Number Placeholder 3"/>
          <p:cNvSpPr>
            <a:spLocks noGrp="1"/>
          </p:cNvSpPr>
          <p:nvPr>
            <p:ph type="sldNum" sz="quarter" idx="10"/>
          </p:nvPr>
        </p:nvSpPr>
        <p:spPr/>
        <p:txBody>
          <a:bodyPr/>
          <a:lstStyle/>
          <a:p>
            <a:fld id="{F8E0DFAB-E030-45A1-A11C-D34E63C0291C}" type="slidenum">
              <a:rPr lang="en-US" smtClean="0"/>
              <a:pPr/>
              <a:t>9</a:t>
            </a:fld>
            <a:endParaRPr lang="en-US"/>
          </a:p>
        </p:txBody>
      </p:sp>
    </p:spTree>
    <p:extLst>
      <p:ext uri="{BB962C8B-B14F-4D97-AF65-F5344CB8AC3E}">
        <p14:creationId xmlns:p14="http://schemas.microsoft.com/office/powerpoint/2010/main" val="4193374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Multiple purposes – STEM pathways, plus other programs requiring algebra ii (nursing, etc.), plus studetns wanting to grad w/o transfer math</a:t>
            </a:r>
          </a:p>
          <a:p>
            <a:endParaRPr lang="en-US"/>
          </a:p>
          <a:p>
            <a:r>
              <a:rPr lang="en-US"/>
              <a:t>Analysis: This view of alternating fall and spring course success in the subject shows when student generally take these classes and how success has changed overtime. Back</a:t>
            </a:r>
            <a:r>
              <a:rPr lang="en-US" baseline="0"/>
              <a:t> to seeing some </a:t>
            </a:r>
            <a:r>
              <a:rPr lang="en-US"/>
              <a:t>alternating</a:t>
            </a:r>
            <a:r>
              <a:rPr lang="en-US" baseline="0"/>
              <a:t> of </a:t>
            </a:r>
            <a:r>
              <a:rPr lang="en-US"/>
              <a:t>number of enrollments with fall high, spring low</a:t>
            </a:r>
            <a:r>
              <a:rPr lang="en-US" baseline="0"/>
              <a:t> but not as extreme as English.</a:t>
            </a:r>
            <a:r>
              <a:rPr lang="en-US"/>
              <a:t> Enrollments gradually increase, with spring ‘19 the first term</a:t>
            </a:r>
            <a:r>
              <a:rPr lang="en-US" baseline="0"/>
              <a:t> with a pretty large increase from the prior fall, and then and another increase in fall 2019</a:t>
            </a:r>
            <a:r>
              <a:rPr lang="en-US"/>
              <a:t>. With this higher fall enrollment, last spring the count started to mirror the pattern we see for English and non-STEM</a:t>
            </a:r>
            <a:r>
              <a:rPr lang="en-US" baseline="0"/>
              <a:t> math</a:t>
            </a:r>
            <a:r>
              <a:rPr lang="en-US"/>
              <a:t>. Likely driven by pathways and greater emphasis on students making an attempt in math as soon as possible (early momentum and </a:t>
            </a:r>
            <a:r>
              <a:rPr lang="en-US" err="1"/>
              <a:t>scff</a:t>
            </a:r>
            <a:r>
              <a:rPr lang="en-US"/>
              <a:t>)</a:t>
            </a:r>
            <a:endParaRPr lang="en-US">
              <a:cs typeface="Calibri"/>
            </a:endParaRPr>
          </a:p>
          <a:p>
            <a:endParaRPr lang="en-US"/>
          </a:p>
          <a:p>
            <a:r>
              <a:rPr lang="en-US"/>
              <a:t>This</a:t>
            </a:r>
            <a:r>
              <a:rPr lang="en-US" baseline="0"/>
              <a:t> STEM </a:t>
            </a:r>
            <a:r>
              <a:rPr lang="en-US"/>
              <a:t>math and fall ’19 is the first semester of corequisite remediation. On course success, there were some bumps but things have leveled off as access to these courses was broadened by early multiple measures for placement. With interruption of the coronavirus pandemic in spring 2020, the success rate</a:t>
            </a:r>
            <a:r>
              <a:rPr lang="en-US" baseline="0"/>
              <a:t> ended up being the second highest of all these semesters – and that’s including EW’s in the denominator</a:t>
            </a:r>
            <a:r>
              <a:rPr lang="en-US"/>
              <a:t>.</a:t>
            </a:r>
            <a:endParaRPr lang="en-US">
              <a:cs typeface="Calibri"/>
            </a:endParaRPr>
          </a:p>
          <a:p>
            <a:endParaRPr lang="en-US"/>
          </a:p>
        </p:txBody>
      </p:sp>
      <p:sp>
        <p:nvSpPr>
          <p:cNvPr id="4" name="Slide Number Placeholder 3"/>
          <p:cNvSpPr>
            <a:spLocks noGrp="1"/>
          </p:cNvSpPr>
          <p:nvPr>
            <p:ph type="sldNum" sz="quarter" idx="10"/>
          </p:nvPr>
        </p:nvSpPr>
        <p:spPr/>
        <p:txBody>
          <a:bodyPr/>
          <a:lstStyle/>
          <a:p>
            <a:fld id="{F8E0DFAB-E030-45A1-A11C-D34E63C0291C}" type="slidenum">
              <a:rPr lang="en-US" smtClean="0"/>
              <a:pPr/>
              <a:t>10</a:t>
            </a:fld>
            <a:endParaRPr lang="en-US"/>
          </a:p>
        </p:txBody>
      </p:sp>
    </p:spTree>
    <p:extLst>
      <p:ext uri="{BB962C8B-B14F-4D97-AF65-F5344CB8AC3E}">
        <p14:creationId xmlns:p14="http://schemas.microsoft.com/office/powerpoint/2010/main" val="2788550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1250" cy="3482975"/>
          </a:xfrm>
        </p:spPr>
      </p:sp>
      <p:sp>
        <p:nvSpPr>
          <p:cNvPr id="3" name="Notes Placeholder 2"/>
          <p:cNvSpPr>
            <a:spLocks noGrp="1"/>
          </p:cNvSpPr>
          <p:nvPr>
            <p:ph type="body" idx="1"/>
          </p:nvPr>
        </p:nvSpPr>
        <p:spPr/>
        <p:txBody>
          <a:bodyPr/>
          <a:lstStyle/>
          <a:p>
            <a:r>
              <a:rPr lang="en-US"/>
              <a:t>So</a:t>
            </a:r>
            <a:r>
              <a:rPr lang="en-US" baseline="0"/>
              <a:t> are students under or enrolled for how they were assessed. Yes, this happens and it’s okay for it to happen if that is what is best for the student and maximizes the likelihood of their success…. So, does it maximize the likelihood of their success? What if the likelihood of success is about equal?</a:t>
            </a:r>
          </a:p>
        </p:txBody>
      </p:sp>
      <p:sp>
        <p:nvSpPr>
          <p:cNvPr id="4" name="Slide Number Placeholder 3"/>
          <p:cNvSpPr>
            <a:spLocks noGrp="1"/>
          </p:cNvSpPr>
          <p:nvPr>
            <p:ph type="sldNum" sz="quarter" idx="10"/>
          </p:nvPr>
        </p:nvSpPr>
        <p:spPr/>
        <p:txBody>
          <a:bodyPr/>
          <a:lstStyle/>
          <a:p>
            <a:fld id="{F8E0DFAB-E030-45A1-A11C-D34E63C0291C}" type="slidenum">
              <a:rPr lang="en-US" smtClean="0"/>
              <a:pPr/>
              <a:t>11</a:t>
            </a:fld>
            <a:endParaRPr lang="en-US"/>
          </a:p>
        </p:txBody>
      </p:sp>
    </p:spTree>
    <p:extLst>
      <p:ext uri="{BB962C8B-B14F-4D97-AF65-F5344CB8AC3E}">
        <p14:creationId xmlns:p14="http://schemas.microsoft.com/office/powerpoint/2010/main" val="4203898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Assumptions:</a:t>
            </a:r>
          </a:p>
          <a:p>
            <a:r>
              <a:rPr lang="en-US"/>
              <a:t>75% course success </a:t>
            </a:r>
          </a:p>
          <a:p>
            <a:r>
              <a:rPr lang="en-US"/>
              <a:t>5% attrition between courses</a:t>
            </a:r>
          </a:p>
          <a:p>
            <a:r>
              <a:rPr lang="en-US"/>
              <a:t>3 levels – Basic Skills -&gt; Non-Transfer -&gt; Transfer</a:t>
            </a:r>
          </a:p>
          <a:p>
            <a:r>
              <a:rPr lang="en-US"/>
              <a:t>100 students @ 75% success = 75 passed</a:t>
            </a:r>
          </a:p>
          <a:p>
            <a:r>
              <a:rPr lang="en-US"/>
              <a:t>- 75 students @ 5% attrition = 71 go into next level</a:t>
            </a:r>
          </a:p>
          <a:p>
            <a:r>
              <a:rPr lang="en-US"/>
              <a:t>71 students @ 75% success = 53 passed</a:t>
            </a:r>
          </a:p>
          <a:p>
            <a:r>
              <a:rPr lang="en-US"/>
              <a:t>53 students @ 5% attrition = 50 go into next level</a:t>
            </a:r>
          </a:p>
          <a:p>
            <a:r>
              <a:rPr lang="en-US"/>
              <a:t>50 students @ 75% success = 38 passed</a:t>
            </a:r>
          </a:p>
          <a:p>
            <a:endParaRPr lang="en-US"/>
          </a:p>
          <a:p>
            <a:r>
              <a:rPr lang="en-US"/>
              <a:t>This scenario gives us 38% throughput rate to transfer level</a:t>
            </a:r>
          </a:p>
          <a:p>
            <a:r>
              <a:rPr lang="en-US"/>
              <a:t>Can only be done in one year if taking summer school</a:t>
            </a:r>
          </a:p>
          <a:p>
            <a:r>
              <a:rPr lang="en-US"/>
              <a:t>Impact on schedule, </a:t>
            </a:r>
            <a:r>
              <a:rPr lang="en-US" err="1"/>
              <a:t>prereqs</a:t>
            </a:r>
            <a:r>
              <a:rPr lang="en-US"/>
              <a:t>, and time to completion</a:t>
            </a:r>
          </a:p>
          <a:p>
            <a:endParaRPr lang="en-US"/>
          </a:p>
        </p:txBody>
      </p:sp>
      <p:sp>
        <p:nvSpPr>
          <p:cNvPr id="4" name="Slide Number Placeholder 3"/>
          <p:cNvSpPr>
            <a:spLocks noGrp="1"/>
          </p:cNvSpPr>
          <p:nvPr>
            <p:ph type="sldNum" sz="quarter" idx="10"/>
          </p:nvPr>
        </p:nvSpPr>
        <p:spPr/>
        <p:txBody>
          <a:bodyPr/>
          <a:lstStyle/>
          <a:p>
            <a:fld id="{F8E0DFAB-E030-45A1-A11C-D34E63C0291C}" type="slidenum">
              <a:rPr lang="en-US" smtClean="0"/>
              <a:pPr/>
              <a:t>13</a:t>
            </a:fld>
            <a:endParaRPr lang="en-US"/>
          </a:p>
        </p:txBody>
      </p:sp>
    </p:spTree>
    <p:extLst>
      <p:ext uri="{BB962C8B-B14F-4D97-AF65-F5344CB8AC3E}">
        <p14:creationId xmlns:p14="http://schemas.microsoft.com/office/powerpoint/2010/main" val="2397999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Analysis</a:t>
            </a:r>
            <a:r>
              <a:rPr lang="en-US" baseline="0"/>
              <a:t>: Here we have throughput of students that made thei</a:t>
            </a:r>
            <a:r>
              <a:rPr lang="en-US" b="1" baseline="0"/>
              <a:t>r first attempt in the subject in fall starting </a:t>
            </a:r>
            <a:r>
              <a:rPr lang="en-US" baseline="0"/>
              <a:t>with fall 2015 to last year’s fall 2019. Fall 2015 was the last throughput year without corequisite remediation. Overall, students that made it through to transfer level completion, it was 40.9% and was largely driven by students that started off in a traditional standalone English 1A. For all the students starting off in anything below transfer level (more than 60% of all students making their first English attempt), only 24.8% were able to successfully complete within one year. Were these remedial courses maximizing a students’ likelihood of successfully completing transfer level courses?</a:t>
            </a:r>
            <a:endParaRPr lang="en-US"/>
          </a:p>
          <a:p>
            <a:endParaRPr lang="en-US" baseline="0"/>
          </a:p>
          <a:p>
            <a:r>
              <a:rPr lang="en-US" baseline="0"/>
              <a:t>Looking ahead to where we are now with the first full AB705 throughput year and the benefit of hindsight, no, we weren’t. The overall throughput was 65.3% for roughly the same number of students making their first attempt in English in Fall 2019 as Fall 2015 – that’s almost 25 percentage points higher. Although there is some difference, students starting off enrolled in corequisite support had a throughput of 58% and only 33% of students were starting there. Instead, many more students are starting off in standalone English 1A and the throughput is 69 - higher than it was in fall 2015.</a:t>
            </a:r>
          </a:p>
        </p:txBody>
      </p:sp>
      <p:sp>
        <p:nvSpPr>
          <p:cNvPr id="4" name="Slide Number Placeholder 3"/>
          <p:cNvSpPr>
            <a:spLocks noGrp="1"/>
          </p:cNvSpPr>
          <p:nvPr>
            <p:ph type="sldNum" sz="quarter" idx="10"/>
          </p:nvPr>
        </p:nvSpPr>
        <p:spPr/>
        <p:txBody>
          <a:bodyPr/>
          <a:lstStyle/>
          <a:p>
            <a:fld id="{F8E0DFAB-E030-45A1-A11C-D34E63C0291C}" type="slidenum">
              <a:rPr lang="en-US" smtClean="0"/>
              <a:pPr/>
              <a:t>15</a:t>
            </a:fld>
            <a:endParaRPr lang="en-US"/>
          </a:p>
        </p:txBody>
      </p:sp>
    </p:spTree>
    <p:extLst>
      <p:ext uri="{BB962C8B-B14F-4D97-AF65-F5344CB8AC3E}">
        <p14:creationId xmlns:p14="http://schemas.microsoft.com/office/powerpoint/2010/main" val="31867148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stretch>
            <a:fillRect/>
          </a:stretch>
        </p:blipFill>
        <p:spPr>
          <a:xfrm>
            <a:off x="5066" y="2"/>
            <a:ext cx="12181869" cy="6857997"/>
          </a:xfrm>
          <a:prstGeom prst="rect">
            <a:avLst/>
          </a:prstGeom>
        </p:spPr>
      </p:pic>
      <p:sp>
        <p:nvSpPr>
          <p:cNvPr id="11" name="Rectangle 10"/>
          <p:cNvSpPr/>
          <p:nvPr userDrawn="1"/>
        </p:nvSpPr>
        <p:spPr>
          <a:xfrm>
            <a:off x="0" y="5544844"/>
            <a:ext cx="12192000" cy="1295400"/>
          </a:xfrm>
          <a:prstGeom prst="rect">
            <a:avLst/>
          </a:prstGeom>
          <a:solidFill>
            <a:srgbClr val="55A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0" y="5562600"/>
            <a:ext cx="12192000" cy="1295400"/>
          </a:xfrm>
          <a:prstGeom prst="rect">
            <a:avLst/>
          </a:prstGeom>
          <a:solidFill>
            <a:srgbClr val="002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2"/>
          <p:cNvSpPr>
            <a:spLocks noGrp="1"/>
          </p:cNvSpPr>
          <p:nvPr>
            <p:ph type="ctrTitle"/>
          </p:nvPr>
        </p:nvSpPr>
        <p:spPr>
          <a:xfrm>
            <a:off x="2438400" y="2895600"/>
            <a:ext cx="7416800" cy="533400"/>
          </a:xfrm>
          <a:prstGeom prst="rect">
            <a:avLst/>
          </a:prstGeom>
          <a:noFill/>
        </p:spPr>
        <p:txBody>
          <a:bodyPr vert="horz"/>
          <a:lstStyle>
            <a:lvl1pPr algn="l" eaLnBrk="1" latinLnBrk="0" hangingPunct="1">
              <a:defRPr kumimoji="0" sz="2400" b="0" cap="all" spc="150" baseline="0">
                <a:solidFill>
                  <a:srgbClr val="292929"/>
                </a:solidFill>
                <a:latin typeface="Tahoma" pitchFamily="34" charset="0"/>
                <a:cs typeface="Tahoma" pitchFamily="34" charset="0"/>
              </a:defRPr>
            </a:lvl1pPr>
            <a:extLst/>
          </a:lstStyle>
          <a:p>
            <a:pPr eaLnBrk="1" latinLnBrk="1" hangingPunct="1"/>
            <a:r>
              <a:rPr lang="en-US"/>
              <a:t>Click to edit Master title style</a:t>
            </a:r>
            <a:endParaRPr/>
          </a:p>
        </p:txBody>
      </p:sp>
      <p:sp>
        <p:nvSpPr>
          <p:cNvPr id="16" name="Rectangle 3"/>
          <p:cNvSpPr>
            <a:spLocks noGrp="1"/>
          </p:cNvSpPr>
          <p:nvPr>
            <p:ph type="subTitle" idx="1" hasCustomPrompt="1"/>
          </p:nvPr>
        </p:nvSpPr>
        <p:spPr>
          <a:xfrm>
            <a:off x="2438400" y="3486912"/>
            <a:ext cx="7416800" cy="228600"/>
          </a:xfrm>
          <a:prstGeom prst="rect">
            <a:avLst/>
          </a:prstGeom>
          <a:noFill/>
        </p:spPr>
        <p:txBody>
          <a:bodyPr/>
          <a:lstStyle>
            <a:lvl1pPr marL="0" indent="0" algn="l" eaLnBrk="1" latinLnBrk="0" hangingPunct="1">
              <a:buNone/>
              <a:defRPr kumimoji="0" sz="1400" b="1">
                <a:solidFill>
                  <a:srgbClr val="292929"/>
                </a:solidFill>
                <a:latin typeface="Tahoma" pitchFamily="34" charset="0"/>
                <a:cs typeface="Tahoma" pitchFamily="34" charset="0"/>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r>
              <a:rPr kumimoji="0" lang="en-US"/>
              <a:t>Click to add author information</a:t>
            </a:r>
          </a:p>
        </p:txBody>
      </p:sp>
      <p:pic>
        <p:nvPicPr>
          <p:cNvPr id="12" name="Picture 11"/>
          <p:cNvPicPr>
            <a:picLocks noChangeAspect="1"/>
          </p:cNvPicPr>
          <p:nvPr userDrawn="1"/>
        </p:nvPicPr>
        <p:blipFill>
          <a:blip r:embed="rId3" cstate="print"/>
          <a:stretch>
            <a:fillRect/>
          </a:stretch>
        </p:blipFill>
        <p:spPr>
          <a:xfrm>
            <a:off x="2540001" y="5715000"/>
            <a:ext cx="7200900" cy="104775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able of Contents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stretch>
            <a:fillRect/>
          </a:stretch>
        </p:blipFill>
        <p:spPr>
          <a:xfrm>
            <a:off x="5066" y="2"/>
            <a:ext cx="12181869" cy="4267199"/>
          </a:xfrm>
          <a:prstGeom prst="rect">
            <a:avLst/>
          </a:prstGeom>
        </p:spPr>
      </p:pic>
      <p:sp>
        <p:nvSpPr>
          <p:cNvPr id="6" name="Title 1"/>
          <p:cNvSpPr>
            <a:spLocks noGrp="1"/>
          </p:cNvSpPr>
          <p:nvPr>
            <p:ph type="title"/>
          </p:nvPr>
        </p:nvSpPr>
        <p:spPr>
          <a:xfrm>
            <a:off x="406400" y="54684"/>
            <a:ext cx="11480800" cy="631116"/>
          </a:xfrm>
          <a:prstGeom prst="rect">
            <a:avLst/>
          </a:prstGeom>
        </p:spPr>
        <p:txBody>
          <a:bodyPr/>
          <a:lstStyle>
            <a:lvl1pPr algn="l">
              <a:defRPr sz="3200">
                <a:solidFill>
                  <a:schemeClr val="bg1"/>
                </a:solidFill>
                <a:latin typeface="Tahoma" pitchFamily="34" charset="0"/>
                <a:cs typeface="Tahoma" pitchFamily="34" charset="0"/>
              </a:defRPr>
            </a:lvl1pPr>
          </a:lstStyle>
          <a:p>
            <a:r>
              <a:rPr lang="en-US"/>
              <a:t>Click to edit Master title style</a:t>
            </a:r>
          </a:p>
        </p:txBody>
      </p:sp>
      <p:sp>
        <p:nvSpPr>
          <p:cNvPr id="9" name="Content Placeholder 2"/>
          <p:cNvSpPr>
            <a:spLocks noGrp="1"/>
          </p:cNvSpPr>
          <p:nvPr>
            <p:ph idx="1"/>
          </p:nvPr>
        </p:nvSpPr>
        <p:spPr>
          <a:xfrm>
            <a:off x="863600" y="1600200"/>
            <a:ext cx="10160000" cy="4114800"/>
          </a:xfrm>
          <a:prstGeom prst="rect">
            <a:avLst/>
          </a:prstGeom>
        </p:spPr>
        <p:txBody>
          <a:bodyPr/>
          <a:lstStyle>
            <a:lvl1pPr>
              <a:defRPr sz="2800">
                <a:solidFill>
                  <a:srgbClr val="292929"/>
                </a:solidFill>
                <a:latin typeface="Tahoma" pitchFamily="34" charset="0"/>
                <a:cs typeface="Tahoma" pitchFamily="34" charset="0"/>
              </a:defRPr>
            </a:lvl1pPr>
            <a:lvl2pPr>
              <a:defRPr sz="2400">
                <a:solidFill>
                  <a:srgbClr val="292929"/>
                </a:solidFill>
                <a:latin typeface="Tahoma" pitchFamily="34" charset="0"/>
                <a:cs typeface="Tahoma" pitchFamily="34" charset="0"/>
              </a:defRPr>
            </a:lvl2pPr>
            <a:lvl3pPr>
              <a:defRPr sz="2000">
                <a:solidFill>
                  <a:srgbClr val="292929"/>
                </a:solidFill>
                <a:latin typeface="Tahoma" pitchFamily="34" charset="0"/>
                <a:cs typeface="Tahoma" pitchFamily="34" charset="0"/>
              </a:defRPr>
            </a:lvl3pPr>
            <a:lvl4pPr>
              <a:defRPr sz="1800">
                <a:solidFill>
                  <a:srgbClr val="292929"/>
                </a:solidFill>
                <a:latin typeface="Tahoma" pitchFamily="34" charset="0"/>
                <a:cs typeface="Tahoma" pitchFamily="34" charset="0"/>
              </a:defRPr>
            </a:lvl4pPr>
            <a:lvl5pPr>
              <a:defRPr sz="1800">
                <a:solidFill>
                  <a:srgbClr val="292929"/>
                </a:solidFill>
                <a:latin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69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Slide">
    <p:spTree>
      <p:nvGrpSpPr>
        <p:cNvPr id="1" name=""/>
        <p:cNvGrpSpPr/>
        <p:nvPr/>
      </p:nvGrpSpPr>
      <p:grpSpPr>
        <a:xfrm>
          <a:off x="0" y="0"/>
          <a:ext cx="0" cy="0"/>
          <a:chOff x="0" y="0"/>
          <a:chExt cx="0" cy="0"/>
        </a:xfrm>
      </p:grpSpPr>
      <p:sp>
        <p:nvSpPr>
          <p:cNvPr id="7" name="Rectangle 6"/>
          <p:cNvSpPr/>
          <p:nvPr userDrawn="1"/>
        </p:nvSpPr>
        <p:spPr>
          <a:xfrm>
            <a:off x="0" y="0"/>
            <a:ext cx="12192000" cy="762000"/>
          </a:xfrm>
          <a:prstGeom prst="rect">
            <a:avLst/>
          </a:prstGeom>
          <a:solidFill>
            <a:srgbClr val="0026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1"/>
          <p:cNvSpPr>
            <a:spLocks noGrp="1"/>
          </p:cNvSpPr>
          <p:nvPr>
            <p:ph type="title"/>
          </p:nvPr>
        </p:nvSpPr>
        <p:spPr>
          <a:xfrm>
            <a:off x="406400" y="54684"/>
            <a:ext cx="11480800" cy="631116"/>
          </a:xfrm>
          <a:prstGeom prst="rect">
            <a:avLst/>
          </a:prstGeom>
        </p:spPr>
        <p:txBody>
          <a:bodyPr/>
          <a:lstStyle>
            <a:lvl1pPr algn="l">
              <a:defRPr sz="3200">
                <a:solidFill>
                  <a:schemeClr val="bg1"/>
                </a:solidFill>
                <a:latin typeface="Tahoma" pitchFamily="34" charset="0"/>
                <a:cs typeface="Tahoma" pitchFamily="34" charset="0"/>
              </a:defRPr>
            </a:lvl1pPr>
          </a:lstStyle>
          <a:p>
            <a:r>
              <a:rPr lang="en-US"/>
              <a:t>Click to edit Master title style</a:t>
            </a:r>
          </a:p>
        </p:txBody>
      </p:sp>
      <p:sp>
        <p:nvSpPr>
          <p:cNvPr id="9" name="Content Placeholder 2"/>
          <p:cNvSpPr>
            <a:spLocks noGrp="1"/>
          </p:cNvSpPr>
          <p:nvPr>
            <p:ph idx="1"/>
          </p:nvPr>
        </p:nvSpPr>
        <p:spPr>
          <a:xfrm>
            <a:off x="863600" y="1219200"/>
            <a:ext cx="10160000" cy="4267200"/>
          </a:xfrm>
          <a:prstGeom prst="rect">
            <a:avLst/>
          </a:prstGeom>
        </p:spPr>
        <p:txBody>
          <a:bodyPr/>
          <a:lstStyle>
            <a:lvl1pPr>
              <a:defRPr sz="2800">
                <a:solidFill>
                  <a:srgbClr val="292929"/>
                </a:solidFill>
                <a:latin typeface="Tahoma" pitchFamily="34" charset="0"/>
                <a:cs typeface="Tahoma" pitchFamily="34" charset="0"/>
              </a:defRPr>
            </a:lvl1pPr>
            <a:lvl2pPr>
              <a:defRPr sz="2400">
                <a:solidFill>
                  <a:srgbClr val="292929"/>
                </a:solidFill>
                <a:latin typeface="Tahoma" pitchFamily="34" charset="0"/>
                <a:cs typeface="Tahoma" pitchFamily="34" charset="0"/>
              </a:defRPr>
            </a:lvl2pPr>
            <a:lvl3pPr>
              <a:defRPr sz="2000">
                <a:solidFill>
                  <a:srgbClr val="292929"/>
                </a:solidFill>
                <a:latin typeface="Tahoma" pitchFamily="34" charset="0"/>
                <a:cs typeface="Tahoma" pitchFamily="34" charset="0"/>
              </a:defRPr>
            </a:lvl3pPr>
            <a:lvl4pPr>
              <a:defRPr sz="1800">
                <a:solidFill>
                  <a:srgbClr val="292929"/>
                </a:solidFill>
                <a:latin typeface="Tahoma" pitchFamily="34" charset="0"/>
                <a:cs typeface="Tahoma" pitchFamily="34" charset="0"/>
              </a:defRPr>
            </a:lvl4pPr>
            <a:lvl5pPr>
              <a:defRPr sz="1800">
                <a:solidFill>
                  <a:srgbClr val="292929"/>
                </a:solidFill>
                <a:latin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formation Layout Slide with Pie Chart">
    <p:spTree>
      <p:nvGrpSpPr>
        <p:cNvPr id="1" name=""/>
        <p:cNvGrpSpPr/>
        <p:nvPr/>
      </p:nvGrpSpPr>
      <p:grpSpPr>
        <a:xfrm>
          <a:off x="0" y="0"/>
          <a:ext cx="0" cy="0"/>
          <a:chOff x="0" y="0"/>
          <a:chExt cx="0" cy="0"/>
        </a:xfrm>
      </p:grpSpPr>
      <p:sp>
        <p:nvSpPr>
          <p:cNvPr id="19" name="Content Placeholder 2"/>
          <p:cNvSpPr>
            <a:spLocks noGrp="1"/>
          </p:cNvSpPr>
          <p:nvPr>
            <p:ph idx="1"/>
          </p:nvPr>
        </p:nvSpPr>
        <p:spPr>
          <a:xfrm>
            <a:off x="863600" y="1143000"/>
            <a:ext cx="10160000" cy="4572000"/>
          </a:xfrm>
          <a:prstGeom prst="rect">
            <a:avLst/>
          </a:prstGeom>
        </p:spPr>
        <p:txBody>
          <a:bodyPr/>
          <a:lstStyle>
            <a:lvl1pPr>
              <a:defRPr sz="2800">
                <a:solidFill>
                  <a:srgbClr val="292929"/>
                </a:solidFill>
                <a:latin typeface="Tahoma" pitchFamily="34" charset="0"/>
                <a:cs typeface="Tahoma" pitchFamily="34" charset="0"/>
              </a:defRPr>
            </a:lvl1pPr>
            <a:lvl2pPr>
              <a:defRPr sz="2400">
                <a:solidFill>
                  <a:srgbClr val="292929"/>
                </a:solidFill>
                <a:latin typeface="Tahoma" pitchFamily="34" charset="0"/>
                <a:cs typeface="Tahoma" pitchFamily="34" charset="0"/>
              </a:defRPr>
            </a:lvl2pPr>
            <a:lvl3pPr>
              <a:defRPr sz="2000">
                <a:solidFill>
                  <a:srgbClr val="292929"/>
                </a:solidFill>
                <a:latin typeface="Tahoma" pitchFamily="34" charset="0"/>
                <a:cs typeface="Tahoma" pitchFamily="34" charset="0"/>
              </a:defRPr>
            </a:lvl3pPr>
            <a:lvl4pPr>
              <a:defRPr sz="1800">
                <a:solidFill>
                  <a:srgbClr val="292929"/>
                </a:solidFill>
                <a:latin typeface="Tahoma" pitchFamily="34" charset="0"/>
                <a:cs typeface="Tahoma" pitchFamily="34" charset="0"/>
              </a:defRPr>
            </a:lvl4pPr>
            <a:lvl5pPr>
              <a:defRPr sz="1800">
                <a:solidFill>
                  <a:srgbClr val="292929"/>
                </a:solidFill>
                <a:latin typeface="Tahoma" pitchFamily="34" charset="0"/>
                <a:cs typeface="Tahom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1"/>
          <p:cNvSpPr>
            <a:spLocks noGrp="1"/>
          </p:cNvSpPr>
          <p:nvPr>
            <p:ph type="title" hasCustomPrompt="1"/>
          </p:nvPr>
        </p:nvSpPr>
        <p:spPr>
          <a:xfrm>
            <a:off x="711200" y="228600"/>
            <a:ext cx="9144000" cy="419100"/>
          </a:xfrm>
          <a:prstGeom prst="rect">
            <a:avLst/>
          </a:prstGeom>
        </p:spPr>
        <p:txBody>
          <a:bodyPr/>
          <a:lstStyle>
            <a:lvl1pPr algn="l">
              <a:defRPr sz="2800" b="1" i="0" baseline="0">
                <a:solidFill>
                  <a:srgbClr val="292929"/>
                </a:solidFill>
                <a:latin typeface="Tahoma" pitchFamily="34" charset="0"/>
                <a:cs typeface="Tahoma" pitchFamily="34" charset="0"/>
              </a:defRPr>
            </a:lvl1pPr>
          </a:lstStyle>
          <a:p>
            <a:r>
              <a:rPr lang="en-US"/>
              <a:t>CLICK TO EDIT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formation Layout Slide with Video">
    <p:spTree>
      <p:nvGrpSpPr>
        <p:cNvPr id="1" name=""/>
        <p:cNvGrpSpPr/>
        <p:nvPr/>
      </p:nvGrpSpPr>
      <p:grpSpPr>
        <a:xfrm>
          <a:off x="0" y="0"/>
          <a:ext cx="0" cy="0"/>
          <a:chOff x="0" y="0"/>
          <a:chExt cx="0" cy="0"/>
        </a:xfrm>
      </p:grpSpPr>
      <p:sp>
        <p:nvSpPr>
          <p:cNvPr id="16" name="Rectangle 8"/>
          <p:cNvSpPr>
            <a:spLocks noGrp="1"/>
          </p:cNvSpPr>
          <p:nvPr>
            <p:ph type="body" sz="quarter" idx="13" hasCustomPrompt="1"/>
          </p:nvPr>
        </p:nvSpPr>
        <p:spPr>
          <a:xfrm>
            <a:off x="707136" y="228600"/>
            <a:ext cx="5287264" cy="457200"/>
          </a:xfrm>
          <a:prstGeom prst="rect">
            <a:avLst/>
          </a:prstGeom>
          <a:solidFill>
            <a:schemeClr val="accent6">
              <a:shade val="75000"/>
            </a:schemeClr>
          </a:solidFill>
        </p:spPr>
        <p:txBody>
          <a:bodyPr/>
          <a:lstStyle>
            <a:lvl1pPr eaLnBrk="1" latinLnBrk="0" hangingPunct="1">
              <a:defRPr kumimoji="0" sz="1800" b="1">
                <a:solidFill>
                  <a:srgbClr val="000000"/>
                </a:solidFill>
                <a:latin typeface="Tahoma" pitchFamily="34" charset="0"/>
                <a:cs typeface="Tahoma" pitchFamily="34" charset="0"/>
              </a:defRPr>
            </a:lvl1pPr>
            <a:extLst/>
          </a:lstStyle>
          <a:p>
            <a:pPr lvl="0"/>
            <a:r>
              <a:rPr kumimoji="0" lang="en-US"/>
              <a:t>Click to add heading</a:t>
            </a:r>
          </a:p>
        </p:txBody>
      </p:sp>
      <p:sp>
        <p:nvSpPr>
          <p:cNvPr id="17" name="Rectangle 11"/>
          <p:cNvSpPr>
            <a:spLocks noGrp="1"/>
          </p:cNvSpPr>
          <p:nvPr>
            <p:ph sz="quarter" idx="15"/>
          </p:nvPr>
        </p:nvSpPr>
        <p:spPr>
          <a:xfrm>
            <a:off x="707136" y="685800"/>
            <a:ext cx="5283200" cy="5410200"/>
          </a:xfrm>
          <a:prstGeom prst="rect">
            <a:avLst/>
          </a:prstGeom>
        </p:spPr>
        <p:txBody>
          <a:bodyPr/>
          <a:lstStyle>
            <a:lvl1pPr>
              <a:defRPr sz="2000">
                <a:solidFill>
                  <a:srgbClr val="000000"/>
                </a:solidFill>
                <a:latin typeface="Tahoma" pitchFamily="34" charset="0"/>
                <a:cs typeface="Tahoma" pitchFamily="34" charset="0"/>
              </a:defRPr>
            </a:lvl1pPr>
            <a:lvl2pPr>
              <a:defRPr sz="1800">
                <a:solidFill>
                  <a:srgbClr val="000000"/>
                </a:solidFill>
                <a:latin typeface="Tahoma" pitchFamily="34" charset="0"/>
                <a:cs typeface="Tahoma" pitchFamily="34" charset="0"/>
              </a:defRPr>
            </a:lvl2pPr>
            <a:lvl3pPr>
              <a:defRPr sz="1600">
                <a:solidFill>
                  <a:srgbClr val="000000"/>
                </a:solidFill>
                <a:latin typeface="Tahoma" pitchFamily="34" charset="0"/>
                <a:cs typeface="Tahoma" pitchFamily="34" charset="0"/>
              </a:defRPr>
            </a:lvl3pPr>
            <a:lvl4pPr>
              <a:defRPr sz="1400">
                <a:solidFill>
                  <a:srgbClr val="000000"/>
                </a:solidFill>
                <a:latin typeface="Tahoma" pitchFamily="34" charset="0"/>
                <a:cs typeface="Tahoma" pitchFamily="34" charset="0"/>
              </a:defRPr>
            </a:lvl4pPr>
            <a:lvl5pPr>
              <a:defRPr sz="1400">
                <a:solidFill>
                  <a:srgbClr val="000000"/>
                </a:solidFill>
                <a:latin typeface="Tahoma" pitchFamily="34" charset="0"/>
                <a:cs typeface="Tahoma" pitchFamily="34" charset="0"/>
              </a:defRPr>
            </a:lvl5pPr>
            <a:extLst/>
          </a:lstStyle>
          <a:p>
            <a:pPr lvl="0" eaLnBrk="1" latinLnBrk="1" hangingPunct="1"/>
            <a:r>
              <a:rPr lang="en-US"/>
              <a:t>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0" name="Rectangle 8"/>
          <p:cNvSpPr>
            <a:spLocks noGrp="1"/>
          </p:cNvSpPr>
          <p:nvPr>
            <p:ph type="body" sz="quarter" idx="16" hasCustomPrompt="1"/>
          </p:nvPr>
        </p:nvSpPr>
        <p:spPr>
          <a:xfrm>
            <a:off x="6295136" y="228600"/>
            <a:ext cx="5287264" cy="457200"/>
          </a:xfrm>
          <a:prstGeom prst="rect">
            <a:avLst/>
          </a:prstGeom>
          <a:solidFill>
            <a:schemeClr val="accent6">
              <a:shade val="75000"/>
            </a:schemeClr>
          </a:solidFill>
        </p:spPr>
        <p:txBody>
          <a:bodyPr/>
          <a:lstStyle>
            <a:lvl1pPr eaLnBrk="1" latinLnBrk="0" hangingPunct="1">
              <a:defRPr kumimoji="0" sz="1800" b="1">
                <a:solidFill>
                  <a:srgbClr val="000000"/>
                </a:solidFill>
                <a:latin typeface="Tahoma" pitchFamily="34" charset="0"/>
                <a:cs typeface="Tahoma" pitchFamily="34" charset="0"/>
              </a:defRPr>
            </a:lvl1pPr>
            <a:extLst/>
          </a:lstStyle>
          <a:p>
            <a:pPr lvl="0"/>
            <a:r>
              <a:rPr kumimoji="0" lang="en-US"/>
              <a:t>Click to add heading</a:t>
            </a:r>
          </a:p>
        </p:txBody>
      </p:sp>
      <p:sp>
        <p:nvSpPr>
          <p:cNvPr id="21" name="Rectangle 11"/>
          <p:cNvSpPr>
            <a:spLocks noGrp="1"/>
          </p:cNvSpPr>
          <p:nvPr>
            <p:ph sz="quarter" idx="17"/>
          </p:nvPr>
        </p:nvSpPr>
        <p:spPr>
          <a:xfrm>
            <a:off x="6295136" y="685800"/>
            <a:ext cx="5283200" cy="5410200"/>
          </a:xfrm>
          <a:prstGeom prst="rect">
            <a:avLst/>
          </a:prstGeom>
        </p:spPr>
        <p:txBody>
          <a:bodyPr/>
          <a:lstStyle>
            <a:lvl1pPr>
              <a:defRPr sz="2000">
                <a:solidFill>
                  <a:srgbClr val="000000"/>
                </a:solidFill>
                <a:latin typeface="Tahoma" pitchFamily="34" charset="0"/>
                <a:cs typeface="Tahoma" pitchFamily="34" charset="0"/>
              </a:defRPr>
            </a:lvl1pPr>
            <a:lvl2pPr>
              <a:defRPr sz="1800">
                <a:solidFill>
                  <a:srgbClr val="000000"/>
                </a:solidFill>
                <a:latin typeface="Tahoma" pitchFamily="34" charset="0"/>
                <a:cs typeface="Tahoma" pitchFamily="34" charset="0"/>
              </a:defRPr>
            </a:lvl2pPr>
            <a:lvl3pPr>
              <a:defRPr sz="1600">
                <a:solidFill>
                  <a:srgbClr val="000000"/>
                </a:solidFill>
                <a:latin typeface="Tahoma" pitchFamily="34" charset="0"/>
                <a:cs typeface="Tahoma" pitchFamily="34" charset="0"/>
              </a:defRPr>
            </a:lvl3pPr>
            <a:lvl4pPr>
              <a:defRPr sz="1400">
                <a:solidFill>
                  <a:srgbClr val="000000"/>
                </a:solidFill>
                <a:latin typeface="Tahoma" pitchFamily="34" charset="0"/>
                <a:cs typeface="Tahoma" pitchFamily="34" charset="0"/>
              </a:defRPr>
            </a:lvl4pPr>
            <a:lvl5pPr>
              <a:defRPr sz="1400">
                <a:solidFill>
                  <a:srgbClr val="000000"/>
                </a:solidFill>
                <a:latin typeface="Tahoma" pitchFamily="34" charset="0"/>
                <a:cs typeface="Tahoma" pitchFamily="34" charset="0"/>
              </a:defRPr>
            </a:lvl5pPr>
            <a:extLst/>
          </a:lstStyle>
          <a:p>
            <a:pPr lvl="0" eaLnBrk="1" latinLnBrk="1" hangingPunct="1"/>
            <a:r>
              <a:rPr lang="en-US"/>
              <a:t>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formation Layout Slide with Bar Graph">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2438400" y="4492625"/>
            <a:ext cx="7315200" cy="566738"/>
          </a:xfrm>
          <a:prstGeom prst="rect">
            <a:avLst/>
          </a:prstGeom>
        </p:spPr>
        <p:txBody>
          <a:bodyPr anchor="b"/>
          <a:lstStyle>
            <a:lvl1pPr algn="ctr">
              <a:defRPr sz="2000" b="1">
                <a:solidFill>
                  <a:srgbClr val="292929"/>
                </a:solidFill>
                <a:latin typeface="Tahoma" pitchFamily="34" charset="0"/>
                <a:cs typeface="Tahoma" pitchFamily="34" charset="0"/>
              </a:defRPr>
            </a:lvl1pPr>
          </a:lstStyle>
          <a:p>
            <a:r>
              <a:rPr lang="en-US"/>
              <a:t>Click to edit title</a:t>
            </a:r>
          </a:p>
        </p:txBody>
      </p:sp>
      <p:sp>
        <p:nvSpPr>
          <p:cNvPr id="16" name="Picture Placeholder 2"/>
          <p:cNvSpPr>
            <a:spLocks noGrp="1"/>
          </p:cNvSpPr>
          <p:nvPr>
            <p:ph type="pic" idx="1"/>
          </p:nvPr>
        </p:nvSpPr>
        <p:spPr>
          <a:xfrm>
            <a:off x="2438400" y="304800"/>
            <a:ext cx="7315200" cy="4114800"/>
          </a:xfrm>
          <a:prstGeom prst="rect">
            <a:avLst/>
          </a:prstGeom>
        </p:spPr>
        <p:txBody>
          <a:bodyPr/>
          <a:lstStyle>
            <a:lvl1pPr marL="0" indent="0">
              <a:buNone/>
              <a:defRPr sz="3200">
                <a:solidFill>
                  <a:srgbClr val="292929"/>
                </a:solidFill>
                <a:latin typeface="Tahoma" pitchFamily="34" charset="0"/>
                <a:cs typeface="Tahom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 Cover Sl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ver Slide">
    <p:spTree>
      <p:nvGrpSpPr>
        <p:cNvPr id="1" name=""/>
        <p:cNvGrpSpPr/>
        <p:nvPr/>
      </p:nvGrpSpPr>
      <p:grpSpPr>
        <a:xfrm>
          <a:off x="0" y="0"/>
          <a:ext cx="0" cy="0"/>
          <a:chOff x="0" y="0"/>
          <a:chExt cx="0" cy="0"/>
        </a:xfrm>
      </p:grpSpPr>
      <p:sp>
        <p:nvSpPr>
          <p:cNvPr id="11" name="Rectangle 10"/>
          <p:cNvSpPr/>
          <p:nvPr userDrawn="1"/>
        </p:nvSpPr>
        <p:spPr>
          <a:xfrm>
            <a:off x="0" y="5544844"/>
            <a:ext cx="12192000" cy="1295400"/>
          </a:xfrm>
          <a:prstGeom prst="rect">
            <a:avLst/>
          </a:prstGeom>
          <a:solidFill>
            <a:srgbClr val="55A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userDrawn="1"/>
        </p:nvSpPr>
        <p:spPr>
          <a:xfrm>
            <a:off x="0" y="5181600"/>
            <a:ext cx="12192000" cy="76200"/>
          </a:xfrm>
          <a:prstGeom prst="rect">
            <a:avLst/>
          </a:prstGeom>
          <a:solidFill>
            <a:srgbClr val="FDFDF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0" y="5562600"/>
            <a:ext cx="12192000" cy="1295400"/>
          </a:xfrm>
          <a:prstGeom prst="rect">
            <a:avLst/>
          </a:prstGeom>
          <a:solidFill>
            <a:srgbClr val="002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2"/>
          <p:cNvSpPr>
            <a:spLocks noGrp="1"/>
          </p:cNvSpPr>
          <p:nvPr>
            <p:ph type="ctrTitle"/>
          </p:nvPr>
        </p:nvSpPr>
        <p:spPr>
          <a:xfrm>
            <a:off x="2438400" y="2895600"/>
            <a:ext cx="7416800" cy="533400"/>
          </a:xfrm>
          <a:prstGeom prst="rect">
            <a:avLst/>
          </a:prstGeom>
          <a:noFill/>
        </p:spPr>
        <p:txBody>
          <a:bodyPr vert="horz"/>
          <a:lstStyle>
            <a:lvl1pPr algn="l" eaLnBrk="1" latinLnBrk="0" hangingPunct="1">
              <a:defRPr kumimoji="0" sz="2400" b="0" cap="all" spc="150" baseline="0">
                <a:solidFill>
                  <a:srgbClr val="292929"/>
                </a:solidFill>
                <a:latin typeface="Tahoma" pitchFamily="34" charset="0"/>
                <a:cs typeface="Tahoma" pitchFamily="34" charset="0"/>
              </a:defRPr>
            </a:lvl1pPr>
            <a:extLst/>
          </a:lstStyle>
          <a:p>
            <a:pPr eaLnBrk="1" latinLnBrk="1" hangingPunct="1"/>
            <a:r>
              <a:rPr lang="en-US"/>
              <a:t>Click to edit Master title style</a:t>
            </a:r>
            <a:endParaRPr/>
          </a:p>
        </p:txBody>
      </p:sp>
      <p:sp>
        <p:nvSpPr>
          <p:cNvPr id="16" name="Rectangle 3"/>
          <p:cNvSpPr>
            <a:spLocks noGrp="1"/>
          </p:cNvSpPr>
          <p:nvPr>
            <p:ph type="subTitle" idx="1" hasCustomPrompt="1"/>
          </p:nvPr>
        </p:nvSpPr>
        <p:spPr>
          <a:xfrm>
            <a:off x="2438400" y="3486912"/>
            <a:ext cx="7416800" cy="228600"/>
          </a:xfrm>
          <a:prstGeom prst="rect">
            <a:avLst/>
          </a:prstGeom>
          <a:solidFill>
            <a:schemeClr val="bg1"/>
          </a:solidFill>
        </p:spPr>
        <p:txBody>
          <a:bodyPr/>
          <a:lstStyle>
            <a:lvl1pPr marL="0" indent="0" algn="l" eaLnBrk="1" latinLnBrk="0" hangingPunct="1">
              <a:buNone/>
              <a:defRPr kumimoji="0" sz="1400" b="1">
                <a:solidFill>
                  <a:srgbClr val="292929"/>
                </a:solidFill>
                <a:latin typeface="Tahoma" pitchFamily="34" charset="0"/>
                <a:cs typeface="Tahoma" pitchFamily="34" charset="0"/>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r>
              <a:rPr kumimoji="0" lang="en-US"/>
              <a:t>Click to add author information</a:t>
            </a:r>
          </a:p>
        </p:txBody>
      </p:sp>
      <p:pic>
        <p:nvPicPr>
          <p:cNvPr id="9" name="Picture 8"/>
          <p:cNvPicPr>
            <a:picLocks noChangeAspect="1"/>
          </p:cNvPicPr>
          <p:nvPr userDrawn="1"/>
        </p:nvPicPr>
        <p:blipFill>
          <a:blip r:embed="rId2" cstate="print"/>
          <a:stretch>
            <a:fillRect/>
          </a:stretch>
        </p:blipFill>
        <p:spPr>
          <a:xfrm>
            <a:off x="2540001" y="5715000"/>
            <a:ext cx="7200900" cy="1047750"/>
          </a:xfrm>
          <a:prstGeom prst="rect">
            <a:avLst/>
          </a:prstGeom>
        </p:spPr>
      </p:pic>
    </p:spTree>
    <p:extLst>
      <p:ext uri="{BB962C8B-B14F-4D97-AF65-F5344CB8AC3E}">
        <p14:creationId xmlns:p14="http://schemas.microsoft.com/office/powerpoint/2010/main" val="92007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6229353"/>
            <a:ext cx="12192000" cy="628647"/>
          </a:xfrm>
          <a:prstGeom prst="rect">
            <a:avLst/>
          </a:prstGeom>
          <a:solidFill>
            <a:srgbClr val="55A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0" y="6248400"/>
            <a:ext cx="12192000" cy="609600"/>
          </a:xfrm>
          <a:prstGeom prst="rect">
            <a:avLst/>
          </a:prstGeom>
          <a:solidFill>
            <a:srgbClr val="0026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706251" y="6391490"/>
            <a:ext cx="2198199" cy="322989"/>
          </a:xfrm>
          <a:prstGeom prst="rect">
            <a:avLst/>
          </a:prstGeom>
        </p:spPr>
      </p:pic>
      <p:pic>
        <p:nvPicPr>
          <p:cNvPr id="6" name="Picture 5" descr="coalinga-logo.png"/>
          <p:cNvPicPr>
            <a:picLocks noChangeAspect="1"/>
          </p:cNvPicPr>
          <p:nvPr userDrawn="1"/>
        </p:nvPicPr>
        <p:blipFill>
          <a:blip r:embed="rId11" cstate="print"/>
          <a:stretch>
            <a:fillRect/>
          </a:stretch>
        </p:blipFill>
        <p:spPr>
          <a:xfrm>
            <a:off x="139701" y="6343651"/>
            <a:ext cx="2908300" cy="43624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3" r:id="rId4"/>
    <p:sldLayoutId id="2147483651" r:id="rId5"/>
    <p:sldLayoutId id="2147483652" r:id="rId6"/>
    <p:sldLayoutId id="2147483654" r:id="rId7"/>
    <p:sldLayoutId id="2147483656"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bit.ly/2GpELH7"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s://static1.squarespace.com/static/5a565796692ebefb3ec5526e/t/5b6ccfc46d2a73e48620d759/1533857732982/07.18+AB+705+Implementation+Memorandum.pdf" TargetMode="External"/><Relationship Id="rId2" Type="http://schemas.openxmlformats.org/officeDocument/2006/relationships/hyperlink" Target="https://assessment.cccco.edu/ab-705-implementation#:~:text=The%20bill%20requires%20that%20a,of%20the%20following%3A%20high%20school"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my.whccd.edu/organizations/reporting/default.aspx"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static1.squarespace.com/static/5a565796692ebefb3ec5526e/t/5b6ccfc46d2a73e48620d759/1533857732982/07.18+AB+705+Implementation+Memorandum.pdf.pdf" TargetMode="External"/><Relationship Id="rId2" Type="http://schemas.openxmlformats.org/officeDocument/2006/relationships/hyperlink" Target="https://assessment.cccco.edu/ab-705-implementation#:~:text=The%20bill%20requires%20that%20a,of%20the%20following%3A%20high%20school"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static1.squarespace.com/static/5a565796692ebefb3ec5526e/t/5b6ccfc46d2a73e48620d759/1533857732982/07.18+AB+705+Implementation+Memorandum.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Good Afternoon</a:t>
            </a:r>
          </a:p>
        </p:txBody>
      </p:sp>
      <p:sp>
        <p:nvSpPr>
          <p:cNvPr id="3" name="Content Placeholder 2"/>
          <p:cNvSpPr>
            <a:spLocks noGrp="1"/>
          </p:cNvSpPr>
          <p:nvPr>
            <p:ph idx="1"/>
          </p:nvPr>
        </p:nvSpPr>
        <p:spPr>
          <a:xfrm>
            <a:off x="863600" y="1151965"/>
            <a:ext cx="10160000" cy="4563035"/>
          </a:xfrm>
        </p:spPr>
        <p:txBody>
          <a:bodyPr lIns="91440" tIns="45720" rIns="91440" bIns="45720" anchor="t"/>
          <a:lstStyle/>
          <a:p>
            <a:r>
              <a:rPr lang="en-US" dirty="0">
                <a:latin typeface="Tahoma"/>
                <a:ea typeface="Tahoma"/>
                <a:cs typeface="Tahoma"/>
              </a:rPr>
              <a:t>Thanks for joining us, we’ll begin shortly (2:02ish)…</a:t>
            </a:r>
          </a:p>
          <a:p>
            <a:endParaRPr lang="en-US"/>
          </a:p>
          <a:p>
            <a:r>
              <a:rPr lang="en-US" dirty="0">
                <a:latin typeface="Tahoma"/>
                <a:ea typeface="Tahoma"/>
                <a:cs typeface="Tahoma"/>
              </a:rPr>
              <a:t>This session is being recorded</a:t>
            </a:r>
          </a:p>
          <a:p>
            <a:endParaRPr lang="en-US">
              <a:latin typeface="Tahoma"/>
              <a:ea typeface="Tahoma"/>
              <a:cs typeface="Tahoma"/>
            </a:endParaRPr>
          </a:p>
          <a:p>
            <a:r>
              <a:rPr lang="en-US" dirty="0">
                <a:latin typeface="Tahoma"/>
                <a:ea typeface="Tahoma"/>
                <a:cs typeface="Tahoma"/>
              </a:rPr>
              <a:t>Today’s topic is AB705</a:t>
            </a:r>
          </a:p>
          <a:p>
            <a:endParaRPr lang="en-US"/>
          </a:p>
          <a:p>
            <a:r>
              <a:rPr lang="en-US" dirty="0">
                <a:latin typeface="Tahoma"/>
                <a:ea typeface="Tahoma"/>
                <a:cs typeface="Tahoma"/>
              </a:rPr>
              <a:t>A supplementary (optional!) document of the data tables for today’s presentation is available at: </a:t>
            </a:r>
            <a:r>
              <a:rPr lang="en-US" dirty="0">
                <a:latin typeface="Tahoma"/>
                <a:ea typeface="Tahoma"/>
                <a:cs typeface="Tahoma"/>
                <a:hlinkClick r:id="rId2"/>
              </a:rPr>
              <a:t>https://bit.ly/2GpELH7</a:t>
            </a:r>
            <a:r>
              <a:rPr lang="en-US" dirty="0">
                <a:latin typeface="Tahoma"/>
                <a:ea typeface="Tahoma"/>
                <a:cs typeface="Tahoma"/>
              </a:rPr>
              <a:t> </a:t>
            </a:r>
          </a:p>
          <a:p>
            <a:pPr lvl="1"/>
            <a:r>
              <a:rPr lang="en-US" dirty="0">
                <a:latin typeface="Tahoma"/>
                <a:ea typeface="Tahoma"/>
                <a:cs typeface="Tahoma"/>
              </a:rPr>
              <a:t>Includes information by college and all </a:t>
            </a:r>
            <a:r>
              <a:rPr lang="en-US" dirty="0" err="1">
                <a:latin typeface="Tahoma"/>
                <a:ea typeface="Tahoma"/>
                <a:cs typeface="Tahoma"/>
              </a:rPr>
              <a:t>disaggregations</a:t>
            </a:r>
            <a:r>
              <a:rPr lang="en-US" dirty="0">
                <a:latin typeface="Tahoma"/>
                <a:ea typeface="Tahoma"/>
                <a:cs typeface="Tahoma"/>
              </a:rPr>
              <a:t> covered today</a:t>
            </a:r>
          </a:p>
        </p:txBody>
      </p:sp>
    </p:spTree>
    <p:extLst>
      <p:ext uri="{BB962C8B-B14F-4D97-AF65-F5344CB8AC3E}">
        <p14:creationId xmlns:p14="http://schemas.microsoft.com/office/powerpoint/2010/main" val="3904605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latin typeface="Tahoma"/>
                <a:ea typeface="Tahoma"/>
                <a:cs typeface="Tahoma"/>
              </a:rPr>
              <a:t>District Course Success Rates and Enrollment – Math </a:t>
            </a:r>
            <a:endParaRPr lang="en-US"/>
          </a:p>
        </p:txBody>
      </p:sp>
      <p:sp>
        <p:nvSpPr>
          <p:cNvPr id="3" name="Content Placeholder 2"/>
          <p:cNvSpPr>
            <a:spLocks noGrp="1"/>
          </p:cNvSpPr>
          <p:nvPr>
            <p:ph idx="1"/>
          </p:nvPr>
        </p:nvSpPr>
        <p:spPr/>
        <p:txBody>
          <a:bodyPr anchor="t"/>
          <a:lstStyle/>
          <a:p>
            <a:pPr marL="0" indent="0">
              <a:buNone/>
            </a:pPr>
            <a:endParaRPr lang="en-US">
              <a:latin typeface="Tahoma"/>
              <a:ea typeface="Tahoma"/>
              <a:cs typeface="Tahoma"/>
            </a:endParaRPr>
          </a:p>
          <a:p>
            <a:endParaRPr lang="en-US"/>
          </a:p>
        </p:txBody>
      </p:sp>
      <p:pic>
        <p:nvPicPr>
          <p:cNvPr id="5" name="Picture 4" descr="A picture containing text, map&#10;&#10;Description automatically generated">
            <a:extLst>
              <a:ext uri="{FF2B5EF4-FFF2-40B4-BE49-F238E27FC236}">
                <a16:creationId xmlns:a16="http://schemas.microsoft.com/office/drawing/2014/main" id="{B78668C2-0A7F-4D58-B7A3-9E7E2B930026}"/>
              </a:ext>
            </a:extLst>
          </p:cNvPr>
          <p:cNvPicPr>
            <a:picLocks noChangeAspect="1"/>
          </p:cNvPicPr>
          <p:nvPr/>
        </p:nvPicPr>
        <p:blipFill rotWithShape="1">
          <a:blip r:embed="rId3"/>
          <a:srcRect l="92592" r="815" b="84631"/>
          <a:stretch/>
        </p:blipFill>
        <p:spPr>
          <a:xfrm>
            <a:off x="1488144" y="1251035"/>
            <a:ext cx="1064967" cy="935701"/>
          </a:xfrm>
          <a:prstGeom prst="rect">
            <a:avLst/>
          </a:prstGeom>
        </p:spPr>
      </p:pic>
      <p:sp>
        <p:nvSpPr>
          <p:cNvPr id="9" name="TextBox 8">
            <a:extLst>
              <a:ext uri="{FF2B5EF4-FFF2-40B4-BE49-F238E27FC236}">
                <a16:creationId xmlns:a16="http://schemas.microsoft.com/office/drawing/2014/main" id="{FB76776A-618A-4932-BC42-4515B1B0E184}"/>
              </a:ext>
            </a:extLst>
          </p:cNvPr>
          <p:cNvSpPr txBox="1"/>
          <p:nvPr/>
        </p:nvSpPr>
        <p:spPr>
          <a:xfrm>
            <a:off x="3370695" y="793172"/>
            <a:ext cx="67994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Pre-Transfer Algebra Math Courses: Math-064 &amp; -065</a:t>
            </a:r>
            <a:endParaRPr lang="en-US">
              <a:ea typeface="+mn-lt"/>
              <a:cs typeface="+mn-lt"/>
            </a:endParaRPr>
          </a:p>
          <a:p>
            <a:endParaRPr lang="en-US" b="1"/>
          </a:p>
        </p:txBody>
      </p:sp>
      <p:pic>
        <p:nvPicPr>
          <p:cNvPr id="4" name="Picture 5" descr="Chart&#10;&#10;Description automatically generated">
            <a:extLst>
              <a:ext uri="{FF2B5EF4-FFF2-40B4-BE49-F238E27FC236}">
                <a16:creationId xmlns:a16="http://schemas.microsoft.com/office/drawing/2014/main" id="{E59FC325-20A8-400D-B0FF-46432B234947}"/>
              </a:ext>
            </a:extLst>
          </p:cNvPr>
          <p:cNvPicPr>
            <a:picLocks noChangeAspect="1"/>
          </p:cNvPicPr>
          <p:nvPr/>
        </p:nvPicPr>
        <p:blipFill rotWithShape="1">
          <a:blip r:embed="rId4"/>
          <a:srcRect t="5220" r="12452" b="-275"/>
          <a:stretch/>
        </p:blipFill>
        <p:spPr>
          <a:xfrm>
            <a:off x="2657764" y="1159300"/>
            <a:ext cx="6563882" cy="4978033"/>
          </a:xfrm>
          <a:prstGeom prst="rect">
            <a:avLst/>
          </a:prstGeom>
        </p:spPr>
      </p:pic>
    </p:spTree>
    <p:extLst>
      <p:ext uri="{BB962C8B-B14F-4D97-AF65-F5344CB8AC3E}">
        <p14:creationId xmlns:p14="http://schemas.microsoft.com/office/powerpoint/2010/main" val="520766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t"/>
          <a:lstStyle/>
          <a:p>
            <a:r>
              <a:rPr lang="en-US">
                <a:latin typeface="Tahoma"/>
                <a:ea typeface="Tahoma"/>
                <a:cs typeface="Tahoma"/>
              </a:rPr>
              <a:t>District - Alignment of Placement, Enrollment, Success</a:t>
            </a:r>
          </a:p>
        </p:txBody>
      </p:sp>
      <p:sp>
        <p:nvSpPr>
          <p:cNvPr id="11" name="TextBox 10"/>
          <p:cNvSpPr txBox="1"/>
          <p:nvPr/>
        </p:nvSpPr>
        <p:spPr>
          <a:xfrm>
            <a:off x="2896264" y="820441"/>
            <a:ext cx="5715000" cy="369332"/>
          </a:xfrm>
          <a:prstGeom prst="rect">
            <a:avLst/>
          </a:prstGeom>
          <a:noFill/>
        </p:spPr>
        <p:txBody>
          <a:bodyPr wrap="square" lIns="91440" tIns="45720" rIns="91440" bIns="45720" rtlCol="0" anchor="t">
            <a:spAutoFit/>
          </a:bodyPr>
          <a:lstStyle/>
          <a:p>
            <a:pPr algn="ctr"/>
            <a:r>
              <a:rPr lang="en-US"/>
              <a:t>First-Time Enrollments for Students in Fall 2019</a:t>
            </a:r>
          </a:p>
        </p:txBody>
      </p:sp>
      <p:sp>
        <p:nvSpPr>
          <p:cNvPr id="6" name="TextBox 5"/>
          <p:cNvSpPr txBox="1"/>
          <p:nvPr/>
        </p:nvSpPr>
        <p:spPr>
          <a:xfrm>
            <a:off x="1820092" y="5950635"/>
            <a:ext cx="4199709" cy="276999"/>
          </a:xfrm>
          <a:prstGeom prst="rect">
            <a:avLst/>
          </a:prstGeom>
          <a:noFill/>
        </p:spPr>
        <p:txBody>
          <a:bodyPr wrap="square" rtlCol="0">
            <a:spAutoFit/>
          </a:bodyPr>
          <a:lstStyle/>
          <a:p>
            <a:r>
              <a:rPr lang="en-US" sz="1200"/>
              <a:t>Special Admit and Incarcerated Students are not included.</a:t>
            </a:r>
          </a:p>
        </p:txBody>
      </p:sp>
      <p:pic>
        <p:nvPicPr>
          <p:cNvPr id="10" name="Picture 9"/>
          <p:cNvPicPr>
            <a:picLocks noChangeAspect="1"/>
          </p:cNvPicPr>
          <p:nvPr/>
        </p:nvPicPr>
        <p:blipFill rotWithShape="1">
          <a:blip r:embed="rId3"/>
          <a:srcRect b="38001"/>
          <a:stretch/>
        </p:blipFill>
        <p:spPr>
          <a:xfrm>
            <a:off x="1484744" y="1274089"/>
            <a:ext cx="9526329" cy="2362466"/>
          </a:xfrm>
          <a:prstGeom prst="rect">
            <a:avLst/>
          </a:prstGeom>
        </p:spPr>
      </p:pic>
      <p:pic>
        <p:nvPicPr>
          <p:cNvPr id="15" name="Picture 14"/>
          <p:cNvPicPr>
            <a:picLocks noChangeAspect="1"/>
          </p:cNvPicPr>
          <p:nvPr/>
        </p:nvPicPr>
        <p:blipFill rotWithShape="1">
          <a:blip r:embed="rId4"/>
          <a:srcRect t="30003" b="38001"/>
          <a:stretch/>
        </p:blipFill>
        <p:spPr>
          <a:xfrm>
            <a:off x="768925" y="7233448"/>
            <a:ext cx="9526329" cy="1219200"/>
          </a:xfrm>
          <a:prstGeom prst="rect">
            <a:avLst/>
          </a:prstGeom>
        </p:spPr>
      </p:pic>
      <p:sp>
        <p:nvSpPr>
          <p:cNvPr id="4" name="TextBox 3">
            <a:extLst>
              <a:ext uri="{FF2B5EF4-FFF2-40B4-BE49-F238E27FC236}">
                <a16:creationId xmlns:a16="http://schemas.microsoft.com/office/drawing/2014/main" id="{61F2051B-F2E2-46E8-9DDE-18F61475DBD8}"/>
              </a:ext>
            </a:extLst>
          </p:cNvPr>
          <p:cNvSpPr txBox="1"/>
          <p:nvPr/>
        </p:nvSpPr>
        <p:spPr>
          <a:xfrm>
            <a:off x="441036" y="2276763"/>
            <a:ext cx="11152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t>ENG-001A</a:t>
            </a:r>
            <a:r>
              <a:rPr lang="en-US"/>
              <a:t> </a:t>
            </a:r>
          </a:p>
        </p:txBody>
      </p:sp>
      <p:pic>
        <p:nvPicPr>
          <p:cNvPr id="7" name="Picture 6" descr="Table&#10;&#10;Description automatically generated">
            <a:extLst>
              <a:ext uri="{FF2B5EF4-FFF2-40B4-BE49-F238E27FC236}">
                <a16:creationId xmlns:a16="http://schemas.microsoft.com/office/drawing/2014/main" id="{4A022A32-817F-41AC-B8CF-18A5CE4CC818}"/>
              </a:ext>
            </a:extLst>
          </p:cNvPr>
          <p:cNvPicPr>
            <a:picLocks noChangeAspect="1"/>
          </p:cNvPicPr>
          <p:nvPr/>
        </p:nvPicPr>
        <p:blipFill rotWithShape="1">
          <a:blip r:embed="rId5"/>
          <a:srcRect l="-121" t="33217" r="121" b="38297"/>
          <a:stretch/>
        </p:blipFill>
        <p:spPr>
          <a:xfrm>
            <a:off x="1473198" y="3640907"/>
            <a:ext cx="9526338" cy="1085442"/>
          </a:xfrm>
          <a:prstGeom prst="rect">
            <a:avLst/>
          </a:prstGeom>
        </p:spPr>
      </p:pic>
      <p:sp>
        <p:nvSpPr>
          <p:cNvPr id="5" name="TextBox 4">
            <a:extLst>
              <a:ext uri="{FF2B5EF4-FFF2-40B4-BE49-F238E27FC236}">
                <a16:creationId xmlns:a16="http://schemas.microsoft.com/office/drawing/2014/main" id="{BEE9AE6A-4E39-4BAD-BA0D-14BE944C7716}"/>
              </a:ext>
            </a:extLst>
          </p:cNvPr>
          <p:cNvSpPr txBox="1"/>
          <p:nvPr/>
        </p:nvSpPr>
        <p:spPr>
          <a:xfrm>
            <a:off x="441036" y="3789218"/>
            <a:ext cx="142701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ea typeface="+mn-lt"/>
                <a:cs typeface="+mn-lt"/>
              </a:rPr>
              <a:t>SLAM/TP:</a:t>
            </a:r>
          </a:p>
          <a:p>
            <a:r>
              <a:rPr lang="en-US" sz="1400" b="1">
                <a:ea typeface="+mn-lt"/>
                <a:cs typeface="+mn-lt"/>
              </a:rPr>
              <a:t>MATH-010A, </a:t>
            </a:r>
            <a:endParaRPr lang="en-US"/>
          </a:p>
          <a:p>
            <a:r>
              <a:rPr lang="en-US" sz="1400" b="1">
                <a:ea typeface="+mn-lt"/>
                <a:cs typeface="+mn-lt"/>
              </a:rPr>
              <a:t>-025, -045</a:t>
            </a:r>
            <a:endParaRPr lang="en-US" sz="1400" b="1"/>
          </a:p>
        </p:txBody>
      </p:sp>
      <p:pic>
        <p:nvPicPr>
          <p:cNvPr id="8" name="Picture 7" descr="Table&#10;&#10;Description automatically generated">
            <a:extLst>
              <a:ext uri="{FF2B5EF4-FFF2-40B4-BE49-F238E27FC236}">
                <a16:creationId xmlns:a16="http://schemas.microsoft.com/office/drawing/2014/main" id="{8820B97E-F267-43A1-BE0C-3469703770DB}"/>
              </a:ext>
            </a:extLst>
          </p:cNvPr>
          <p:cNvPicPr>
            <a:picLocks noChangeAspect="1"/>
          </p:cNvPicPr>
          <p:nvPr/>
        </p:nvPicPr>
        <p:blipFill rotWithShape="1">
          <a:blip r:embed="rId6"/>
          <a:srcRect l="52" t="33333" b="38182"/>
          <a:stretch/>
        </p:blipFill>
        <p:spPr>
          <a:xfrm>
            <a:off x="1497446" y="4728860"/>
            <a:ext cx="9521404" cy="1085415"/>
          </a:xfrm>
          <a:prstGeom prst="rect">
            <a:avLst/>
          </a:prstGeom>
        </p:spPr>
      </p:pic>
      <p:sp>
        <p:nvSpPr>
          <p:cNvPr id="3" name="Rounded Rectangle 2"/>
          <p:cNvSpPr/>
          <p:nvPr/>
        </p:nvSpPr>
        <p:spPr>
          <a:xfrm>
            <a:off x="5706341" y="1684482"/>
            <a:ext cx="3505864" cy="440725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4C4DFCC-C181-4A19-B4DC-A16C77CA8C63}"/>
              </a:ext>
            </a:extLst>
          </p:cNvPr>
          <p:cNvSpPr txBox="1"/>
          <p:nvPr/>
        </p:nvSpPr>
        <p:spPr>
          <a:xfrm>
            <a:off x="441036" y="4897581"/>
            <a:ext cx="130001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ea typeface="+mn-lt"/>
                <a:cs typeface="+mn-lt"/>
              </a:rPr>
              <a:t>STEM:</a:t>
            </a:r>
          </a:p>
          <a:p>
            <a:r>
              <a:rPr lang="en-US" sz="1400" b="1">
                <a:ea typeface="+mn-lt"/>
                <a:cs typeface="+mn-lt"/>
              </a:rPr>
              <a:t>MATH-001A, </a:t>
            </a:r>
            <a:endParaRPr lang="en-US"/>
          </a:p>
          <a:p>
            <a:r>
              <a:rPr lang="en-US" sz="1400" b="1">
                <a:ea typeface="+mn-lt"/>
                <a:cs typeface="+mn-lt"/>
              </a:rPr>
              <a:t>-15,</a:t>
            </a:r>
            <a:endParaRPr lang="en-US" sz="1400" b="1"/>
          </a:p>
        </p:txBody>
      </p:sp>
    </p:spTree>
    <p:extLst>
      <p:ext uri="{BB962C8B-B14F-4D97-AF65-F5344CB8AC3E}">
        <p14:creationId xmlns:p14="http://schemas.microsoft.com/office/powerpoint/2010/main" val="1910207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6A900-6134-405F-AC2F-B14A628F9105}"/>
              </a:ext>
            </a:extLst>
          </p:cNvPr>
          <p:cNvSpPr>
            <a:spLocks noGrp="1"/>
          </p:cNvSpPr>
          <p:nvPr>
            <p:ph type="title"/>
          </p:nvPr>
        </p:nvSpPr>
        <p:spPr/>
        <p:txBody>
          <a:bodyPr lIns="91440" tIns="45720" rIns="91440" bIns="45720" anchor="t"/>
          <a:lstStyle/>
          <a:p>
            <a:r>
              <a:rPr lang="en-US">
                <a:latin typeface="Tahoma"/>
                <a:ea typeface="Tahoma"/>
                <a:cs typeface="Tahoma"/>
              </a:rPr>
              <a:t>Throughput – What is it and why do we care?</a:t>
            </a:r>
            <a:endParaRPr lang="en-US"/>
          </a:p>
        </p:txBody>
      </p:sp>
      <p:sp>
        <p:nvSpPr>
          <p:cNvPr id="3" name="Content Placeholder 2">
            <a:extLst>
              <a:ext uri="{FF2B5EF4-FFF2-40B4-BE49-F238E27FC236}">
                <a16:creationId xmlns:a16="http://schemas.microsoft.com/office/drawing/2014/main" id="{B5EC1D27-411F-42F4-9BBA-01FD1B4BFFB6}"/>
              </a:ext>
            </a:extLst>
          </p:cNvPr>
          <p:cNvSpPr>
            <a:spLocks noGrp="1"/>
          </p:cNvSpPr>
          <p:nvPr>
            <p:ph idx="1"/>
          </p:nvPr>
        </p:nvSpPr>
        <p:spPr>
          <a:xfrm>
            <a:off x="880533" y="914400"/>
            <a:ext cx="10160000" cy="4267200"/>
          </a:xfrm>
        </p:spPr>
        <p:txBody>
          <a:bodyPr lIns="91440" tIns="45720" rIns="91440" bIns="45720" anchor="t"/>
          <a:lstStyle/>
          <a:p>
            <a:r>
              <a:rPr lang="en-US">
                <a:latin typeface="Tahoma"/>
                <a:ea typeface="Tahoma"/>
                <a:cs typeface="Tahoma"/>
              </a:rPr>
              <a:t>It is the law...AB 705 requirements</a:t>
            </a:r>
          </a:p>
          <a:p>
            <a:pPr lvl="1"/>
            <a:r>
              <a:rPr lang="en-US"/>
              <a:t>“The bill requires that a community college district or college </a:t>
            </a:r>
            <a:r>
              <a:rPr lang="en-US" b="1"/>
              <a:t>maximize the probability that a student will enter and complete transfer-level coursework in English and math within a one year </a:t>
            </a:r>
            <a:r>
              <a:rPr lang="en-US"/>
              <a:t>timeframe and </a:t>
            </a:r>
            <a:r>
              <a:rPr lang="en-US" b="1"/>
              <a:t>use, in the placement </a:t>
            </a:r>
            <a:r>
              <a:rPr lang="en-US"/>
              <a:t>of students into English and math courses, </a:t>
            </a:r>
            <a:r>
              <a:rPr lang="en-US" b="1"/>
              <a:t>one or more of the following:</a:t>
            </a:r>
            <a:r>
              <a:rPr lang="en-US"/>
              <a:t> high school coursework, high school grades, and high school grade point average.” - </a:t>
            </a:r>
            <a:r>
              <a:rPr lang="en-US">
                <a:hlinkClick r:id="rId2"/>
              </a:rPr>
              <a:t>What is AB 705 CCCCO website</a:t>
            </a:r>
            <a:endParaRPr lang="en-US">
              <a:latin typeface="Tahoma"/>
              <a:ea typeface="Tahoma"/>
              <a:cs typeface="Tahoma"/>
            </a:endParaRPr>
          </a:p>
          <a:p>
            <a:r>
              <a:rPr lang="en-US">
                <a:latin typeface="Tahoma"/>
                <a:ea typeface="Tahoma"/>
                <a:cs typeface="Tahoma"/>
              </a:rPr>
              <a:t>1 semester vs 3 term sequence + attrition</a:t>
            </a:r>
            <a:endParaRPr lang="en-US">
              <a:ea typeface="Tahoma"/>
            </a:endParaRPr>
          </a:p>
          <a:p>
            <a:r>
              <a:rPr lang="en-US">
                <a:latin typeface="Tahoma"/>
                <a:ea typeface="Tahoma"/>
                <a:cs typeface="Tahoma"/>
              </a:rPr>
              <a:t>Throughput vs course success</a:t>
            </a:r>
            <a:endParaRPr lang="en-US">
              <a:ea typeface="Tahoma"/>
            </a:endParaRPr>
          </a:p>
          <a:p>
            <a:pPr lvl="1"/>
            <a:r>
              <a:rPr lang="en-US">
                <a:latin typeface="Tahoma"/>
                <a:ea typeface="Tahoma"/>
                <a:cs typeface="Tahoma"/>
              </a:rPr>
              <a:t>But success was great in English 100....</a:t>
            </a:r>
          </a:p>
          <a:p>
            <a:pPr lvl="1"/>
            <a:r>
              <a:rPr lang="en-US">
                <a:latin typeface="Tahoma"/>
                <a:ea typeface="Tahoma"/>
                <a:cs typeface="Tahoma"/>
                <a:hlinkClick r:id="rId3"/>
              </a:rPr>
              <a:t>See the AB 705 Implementation Memo Here</a:t>
            </a:r>
            <a:endParaRPr lang="en-US">
              <a:ea typeface="Tahoma"/>
            </a:endParaRPr>
          </a:p>
          <a:p>
            <a:endParaRPr lang="en-US">
              <a:ea typeface="Tahoma"/>
            </a:endParaRPr>
          </a:p>
        </p:txBody>
      </p:sp>
    </p:spTree>
    <p:extLst>
      <p:ext uri="{BB962C8B-B14F-4D97-AF65-F5344CB8AC3E}">
        <p14:creationId xmlns:p14="http://schemas.microsoft.com/office/powerpoint/2010/main" val="1919190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Best Case Scenario of Course Sequencing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0391278"/>
              </p:ext>
            </p:extLst>
          </p:nvPr>
        </p:nvGraphicFramePr>
        <p:xfrm>
          <a:off x="863600" y="1252330"/>
          <a:ext cx="10160000" cy="4790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977269" y="2484783"/>
            <a:ext cx="4253949" cy="369332"/>
          </a:xfrm>
          <a:prstGeom prst="rect">
            <a:avLst/>
          </a:prstGeom>
          <a:noFill/>
        </p:spPr>
        <p:txBody>
          <a:bodyPr wrap="square" rtlCol="0">
            <a:spAutoFit/>
          </a:bodyPr>
          <a:lstStyle/>
          <a:p>
            <a:r>
              <a:rPr lang="en-US"/>
              <a:t>5% Attrition = 4 successful students lost</a:t>
            </a:r>
          </a:p>
        </p:txBody>
      </p:sp>
      <p:sp>
        <p:nvSpPr>
          <p:cNvPr id="6" name="TextBox 5"/>
          <p:cNvSpPr txBox="1"/>
          <p:nvPr/>
        </p:nvSpPr>
        <p:spPr>
          <a:xfrm>
            <a:off x="7306365" y="4079220"/>
            <a:ext cx="4691270" cy="369332"/>
          </a:xfrm>
          <a:prstGeom prst="rect">
            <a:avLst/>
          </a:prstGeom>
          <a:noFill/>
        </p:spPr>
        <p:txBody>
          <a:bodyPr wrap="square" rtlCol="0">
            <a:spAutoFit/>
          </a:bodyPr>
          <a:lstStyle/>
          <a:p>
            <a:r>
              <a:rPr lang="en-US"/>
              <a:t>5% Attrition = 3 successful students lost</a:t>
            </a:r>
          </a:p>
        </p:txBody>
      </p:sp>
      <p:sp>
        <p:nvSpPr>
          <p:cNvPr id="7" name="TextBox 6"/>
          <p:cNvSpPr txBox="1"/>
          <p:nvPr/>
        </p:nvSpPr>
        <p:spPr>
          <a:xfrm>
            <a:off x="8068365" y="5088883"/>
            <a:ext cx="4123635" cy="954107"/>
          </a:xfrm>
          <a:prstGeom prst="rect">
            <a:avLst/>
          </a:prstGeom>
          <a:noFill/>
        </p:spPr>
        <p:txBody>
          <a:bodyPr wrap="square" rtlCol="0">
            <a:spAutoFit/>
          </a:bodyPr>
          <a:lstStyle/>
          <a:p>
            <a:r>
              <a:rPr lang="en-US" sz="2800" b="1">
                <a:latin typeface="Tahoma"/>
                <a:ea typeface="Tahoma"/>
                <a:cs typeface="Tahoma"/>
              </a:rPr>
              <a:t>= 38% throughput rate to transfer level</a:t>
            </a:r>
            <a:endParaRPr lang="en-US" sz="2800" b="1"/>
          </a:p>
        </p:txBody>
      </p:sp>
      <p:sp>
        <p:nvSpPr>
          <p:cNvPr id="11" name="Pentagon 10"/>
          <p:cNvSpPr/>
          <p:nvPr/>
        </p:nvSpPr>
        <p:spPr>
          <a:xfrm>
            <a:off x="198784" y="1670997"/>
            <a:ext cx="2792896" cy="1038664"/>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a:t>Basic Skills</a:t>
            </a:r>
          </a:p>
        </p:txBody>
      </p:sp>
      <p:sp>
        <p:nvSpPr>
          <p:cNvPr id="12" name="Pentagon 11"/>
          <p:cNvSpPr/>
          <p:nvPr/>
        </p:nvSpPr>
        <p:spPr>
          <a:xfrm>
            <a:off x="863600" y="3128328"/>
            <a:ext cx="2792896" cy="1038664"/>
          </a:xfrm>
          <a:prstGeom prst="homePlate">
            <a:avLst/>
          </a:prstGeom>
          <a:solidFill>
            <a:schemeClr val="bg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a:t>Non-Transferrable</a:t>
            </a:r>
          </a:p>
        </p:txBody>
      </p:sp>
      <p:sp>
        <p:nvSpPr>
          <p:cNvPr id="13" name="Pentagon 12"/>
          <p:cNvSpPr/>
          <p:nvPr/>
        </p:nvSpPr>
        <p:spPr>
          <a:xfrm>
            <a:off x="1396449" y="4622222"/>
            <a:ext cx="2792896" cy="1038664"/>
          </a:xfrm>
          <a:prstGeom prst="homePlate">
            <a:avLst/>
          </a:prstGeom>
          <a:solidFill>
            <a:schemeClr val="accent6">
              <a:lumMod val="95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a:t>Transfer Level</a:t>
            </a:r>
          </a:p>
        </p:txBody>
      </p:sp>
    </p:spTree>
    <p:extLst>
      <p:ext uri="{BB962C8B-B14F-4D97-AF65-F5344CB8AC3E}">
        <p14:creationId xmlns:p14="http://schemas.microsoft.com/office/powerpoint/2010/main" val="3063284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t"/>
          <a:lstStyle/>
          <a:p>
            <a:r>
              <a:rPr lang="en-US">
                <a:latin typeface="Tahoma"/>
                <a:ea typeface="Tahoma"/>
                <a:cs typeface="Tahoma"/>
              </a:rPr>
              <a:t>Example of Throughput Tracking – One Year</a:t>
            </a:r>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36892007"/>
              </p:ext>
            </p:extLst>
          </p:nvPr>
        </p:nvGraphicFramePr>
        <p:xfrm>
          <a:off x="3429000" y="1143000"/>
          <a:ext cx="7620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entagon 7"/>
          <p:cNvSpPr/>
          <p:nvPr/>
        </p:nvSpPr>
        <p:spPr>
          <a:xfrm>
            <a:off x="1600200" y="838200"/>
            <a:ext cx="2438400" cy="1447800"/>
          </a:xfrm>
          <a:prstGeom prst="homePlate">
            <a:avLst>
              <a:gd name="adj" fmla="val 20149"/>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a:t>Term of First Attempt in Subject at Any Level*</a:t>
            </a:r>
          </a:p>
        </p:txBody>
      </p:sp>
      <p:sp>
        <p:nvSpPr>
          <p:cNvPr id="9" name="Left Brace 8"/>
          <p:cNvSpPr/>
          <p:nvPr/>
        </p:nvSpPr>
        <p:spPr>
          <a:xfrm>
            <a:off x="3657600" y="2209800"/>
            <a:ext cx="762000" cy="3352800"/>
          </a:xfrm>
          <a:prstGeom prst="leftBrace">
            <a:avLst>
              <a:gd name="adj1" fmla="val 69228"/>
              <a:gd name="adj2" fmla="val 46744"/>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1" name="TextBox 10"/>
          <p:cNvSpPr txBox="1"/>
          <p:nvPr/>
        </p:nvSpPr>
        <p:spPr>
          <a:xfrm>
            <a:off x="1600200" y="3101876"/>
            <a:ext cx="2438400" cy="2308324"/>
          </a:xfrm>
          <a:prstGeom prst="rect">
            <a:avLst/>
          </a:prstGeom>
          <a:noFill/>
        </p:spPr>
        <p:txBody>
          <a:bodyPr wrap="square" rtlCol="0">
            <a:spAutoFit/>
          </a:bodyPr>
          <a:lstStyle/>
          <a:p>
            <a:r>
              <a:rPr lang="en-US" sz="2400"/>
              <a:t>Terms Checked for first Successful Completion of a Transfer Level Course</a:t>
            </a:r>
          </a:p>
        </p:txBody>
      </p:sp>
      <p:sp>
        <p:nvSpPr>
          <p:cNvPr id="3" name="TextBox 2"/>
          <p:cNvSpPr txBox="1"/>
          <p:nvPr/>
        </p:nvSpPr>
        <p:spPr>
          <a:xfrm>
            <a:off x="685800" y="5632441"/>
            <a:ext cx="10744200" cy="584775"/>
          </a:xfrm>
          <a:prstGeom prst="rect">
            <a:avLst/>
          </a:prstGeom>
          <a:noFill/>
        </p:spPr>
        <p:txBody>
          <a:bodyPr wrap="square" rtlCol="0">
            <a:spAutoFit/>
          </a:bodyPr>
          <a:lstStyle/>
          <a:p>
            <a:r>
              <a:rPr lang="en-US" sz="1600"/>
              <a:t>*Throughput is calculated only for students that have not fulfilled the first transfer level course within a subject. I.E., students cleared to enroll directly into ENG-001B, MATH-010B, and MATH-001B or higher are not included</a:t>
            </a:r>
          </a:p>
        </p:txBody>
      </p:sp>
      <p:sp>
        <p:nvSpPr>
          <p:cNvPr id="141" name="Rounded Rectangle 2">
            <a:extLst>
              <a:ext uri="{FF2B5EF4-FFF2-40B4-BE49-F238E27FC236}">
                <a16:creationId xmlns:a16="http://schemas.microsoft.com/office/drawing/2014/main" id="{3CEEB5B3-B743-447B-B81C-3AFFE2D0FCFD}"/>
              </a:ext>
            </a:extLst>
          </p:cNvPr>
          <p:cNvSpPr/>
          <p:nvPr/>
        </p:nvSpPr>
        <p:spPr>
          <a:xfrm>
            <a:off x="6096000" y="974437"/>
            <a:ext cx="2354206" cy="4589096"/>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6128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Table&#10;&#10;Description automatically generated">
            <a:extLst>
              <a:ext uri="{FF2B5EF4-FFF2-40B4-BE49-F238E27FC236}">
                <a16:creationId xmlns:a16="http://schemas.microsoft.com/office/drawing/2014/main" id="{198984A5-CF2C-434D-AB13-88B36BD4842F}"/>
              </a:ext>
            </a:extLst>
          </p:cNvPr>
          <p:cNvPicPr>
            <a:picLocks noChangeAspect="1"/>
          </p:cNvPicPr>
          <p:nvPr/>
        </p:nvPicPr>
        <p:blipFill>
          <a:blip r:embed="rId3"/>
          <a:stretch>
            <a:fillRect/>
          </a:stretch>
        </p:blipFill>
        <p:spPr>
          <a:xfrm>
            <a:off x="452907" y="1203739"/>
            <a:ext cx="11404242" cy="3248492"/>
          </a:xfrm>
          <a:prstGeom prst="rect">
            <a:avLst/>
          </a:prstGeom>
        </p:spPr>
      </p:pic>
      <p:sp>
        <p:nvSpPr>
          <p:cNvPr id="2" name="Title 1"/>
          <p:cNvSpPr>
            <a:spLocks noGrp="1"/>
          </p:cNvSpPr>
          <p:nvPr>
            <p:ph type="title"/>
          </p:nvPr>
        </p:nvSpPr>
        <p:spPr/>
        <p:txBody>
          <a:bodyPr/>
          <a:lstStyle/>
          <a:p>
            <a:r>
              <a:rPr lang="en-US"/>
              <a:t>English Throughput to Transfer Level Coursework</a:t>
            </a:r>
          </a:p>
        </p:txBody>
      </p:sp>
      <p:sp>
        <p:nvSpPr>
          <p:cNvPr id="4" name="TextBox 3"/>
          <p:cNvSpPr txBox="1"/>
          <p:nvPr/>
        </p:nvSpPr>
        <p:spPr>
          <a:xfrm>
            <a:off x="456096" y="4866334"/>
            <a:ext cx="9372600" cy="120032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t>Overall throughput 41% for fall 2015 students versus 65% for fall 2019 students</a:t>
            </a:r>
          </a:p>
          <a:p>
            <a:pPr marL="285750" indent="-285750">
              <a:buFont typeface="Arial" panose="020B0604020202020204" pitchFamily="34" charset="0"/>
              <a:buChar char="•"/>
            </a:pPr>
            <a:r>
              <a:rPr lang="en-US">
                <a:ea typeface="+mn-lt"/>
                <a:cs typeface="+mn-lt"/>
              </a:rPr>
              <a:t>Many more students placed directly into ENG-001A with higher throughput rate</a:t>
            </a:r>
            <a:endParaRPr lang="en-US"/>
          </a:p>
          <a:p>
            <a:pPr marL="285750" indent="-285750">
              <a:buFont typeface="Arial" panose="020B0604020202020204" pitchFamily="34" charset="0"/>
              <a:buChar char="•"/>
            </a:pPr>
            <a:r>
              <a:rPr lang="en-US"/>
              <a:t>Fall 2019 throughput for </a:t>
            </a:r>
            <a:r>
              <a:rPr lang="en-US" err="1"/>
              <a:t>Transfer+Support</a:t>
            </a:r>
            <a:r>
              <a:rPr lang="en-US"/>
              <a:t> = more students, but lower throughput rate</a:t>
            </a:r>
          </a:p>
          <a:p>
            <a:pPr marL="285750" indent="-285750">
              <a:buFont typeface="Arial" panose="020B0604020202020204" pitchFamily="34" charset="0"/>
              <a:buChar char="•"/>
            </a:pPr>
            <a:endParaRPr lang="en-US"/>
          </a:p>
        </p:txBody>
      </p:sp>
      <p:sp>
        <p:nvSpPr>
          <p:cNvPr id="3" name="Rectangle 2"/>
          <p:cNvSpPr/>
          <p:nvPr/>
        </p:nvSpPr>
        <p:spPr>
          <a:xfrm>
            <a:off x="10121635" y="869596"/>
            <a:ext cx="1996660" cy="371044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ln w="0"/>
                <a:solidFill>
                  <a:schemeClr val="tx1"/>
                </a:solidFill>
                <a:effectLst>
                  <a:outerShdw blurRad="38100" dist="19050" dir="2700000" algn="tl" rotWithShape="0">
                    <a:schemeClr val="dk1">
                      <a:alpha val="40000"/>
                    </a:schemeClr>
                  </a:outerShdw>
                </a:effectLst>
              </a:rPr>
              <a:t>First Year of AB 705 Implementation</a:t>
            </a:r>
          </a:p>
          <a:p>
            <a:pPr algn="ctr"/>
            <a:endParaRPr lang="en-US">
              <a:ln w="0"/>
              <a:solidFill>
                <a:schemeClr val="tx1"/>
              </a:solidFill>
              <a:effectLst>
                <a:outerShdw blurRad="38100" dist="19050" dir="2700000" algn="tl" rotWithShape="0">
                  <a:schemeClr val="dk1">
                    <a:alpha val="40000"/>
                  </a:schemeClr>
                </a:outerShdw>
              </a:effectLst>
            </a:endParaRPr>
          </a:p>
          <a:p>
            <a:pPr algn="ctr"/>
            <a:endParaRPr lang="en-US">
              <a:ln w="0"/>
              <a:solidFill>
                <a:schemeClr val="tx1"/>
              </a:solidFill>
              <a:effectLst>
                <a:outerShdw blurRad="38100" dist="19050" dir="2700000" algn="tl" rotWithShape="0">
                  <a:schemeClr val="dk1">
                    <a:alpha val="40000"/>
                  </a:schemeClr>
                </a:outerShdw>
              </a:effectLst>
            </a:endParaRPr>
          </a:p>
          <a:p>
            <a:pPr algn="ctr"/>
            <a:endParaRPr lang="en-US">
              <a:ln w="0"/>
              <a:solidFill>
                <a:schemeClr val="tx1"/>
              </a:solidFill>
              <a:effectLst>
                <a:outerShdw blurRad="38100" dist="19050" dir="2700000" algn="tl" rotWithShape="0">
                  <a:schemeClr val="dk1">
                    <a:alpha val="40000"/>
                  </a:schemeClr>
                </a:outerShdw>
              </a:effectLst>
            </a:endParaRPr>
          </a:p>
          <a:p>
            <a:pPr algn="ctr"/>
            <a:endParaRPr lang="en-US">
              <a:ln w="0"/>
              <a:solidFill>
                <a:schemeClr val="tx1"/>
              </a:solidFill>
              <a:effectLst>
                <a:outerShdw blurRad="38100" dist="19050" dir="2700000" algn="tl" rotWithShape="0">
                  <a:schemeClr val="dk1">
                    <a:alpha val="40000"/>
                  </a:schemeClr>
                </a:outerShdw>
              </a:effectLst>
            </a:endParaRPr>
          </a:p>
          <a:p>
            <a:pPr algn="ctr"/>
            <a:endParaRPr lang="en-US">
              <a:ln w="0"/>
              <a:solidFill>
                <a:schemeClr val="tx1"/>
              </a:solidFill>
              <a:effectLst>
                <a:outerShdw blurRad="38100" dist="19050" dir="2700000" algn="tl" rotWithShape="0">
                  <a:schemeClr val="dk1">
                    <a:alpha val="40000"/>
                  </a:schemeClr>
                </a:outerShdw>
              </a:effectLst>
            </a:endParaRPr>
          </a:p>
          <a:p>
            <a:pPr algn="ctr"/>
            <a:endParaRPr lang="en-US">
              <a:ln w="0"/>
              <a:solidFill>
                <a:schemeClr val="tx1"/>
              </a:solidFill>
              <a:effectLst>
                <a:outerShdw blurRad="38100" dist="19050" dir="2700000" algn="tl" rotWithShape="0">
                  <a:schemeClr val="dk1">
                    <a:alpha val="40000"/>
                  </a:schemeClr>
                </a:outerShdw>
              </a:effectLst>
            </a:endParaRPr>
          </a:p>
          <a:p>
            <a:pPr algn="ctr"/>
            <a:endParaRPr lang="en-US">
              <a:ln w="0"/>
              <a:solidFill>
                <a:schemeClr val="tx1"/>
              </a:solidFill>
              <a:effectLst>
                <a:outerShdw blurRad="38100" dist="19050" dir="2700000" algn="tl" rotWithShape="0">
                  <a:schemeClr val="dk1">
                    <a:alpha val="40000"/>
                  </a:schemeClr>
                </a:outerShdw>
              </a:effectLst>
            </a:endParaRPr>
          </a:p>
          <a:p>
            <a:pPr algn="ctr"/>
            <a:endParaRPr lang="en-US">
              <a:ln w="0"/>
              <a:solidFill>
                <a:schemeClr val="tx1"/>
              </a:solidFill>
              <a:effectLst>
                <a:outerShdw blurRad="38100" dist="19050" dir="2700000" algn="tl" rotWithShape="0">
                  <a:schemeClr val="dk1">
                    <a:alpha val="40000"/>
                  </a:schemeClr>
                </a:outerShdw>
              </a:effectLst>
            </a:endParaRPr>
          </a:p>
          <a:p>
            <a:pPr algn="ctr"/>
            <a:endParaRPr lang="en-US">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09186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Disaggregated Throughput by HS GPA Buckets for English</a:t>
            </a:r>
          </a:p>
        </p:txBody>
      </p:sp>
      <p:pic>
        <p:nvPicPr>
          <p:cNvPr id="10" name="Picture 10" descr="Chart, bar chart&#10;&#10;Description automatically generated">
            <a:extLst>
              <a:ext uri="{FF2B5EF4-FFF2-40B4-BE49-F238E27FC236}">
                <a16:creationId xmlns:a16="http://schemas.microsoft.com/office/drawing/2014/main" id="{0A88A2D4-6531-4B15-8595-B6E21247F6D0}"/>
              </a:ext>
            </a:extLst>
          </p:cNvPr>
          <p:cNvPicPr>
            <a:picLocks noGrp="1" noChangeAspect="1"/>
          </p:cNvPicPr>
          <p:nvPr>
            <p:ph idx="1"/>
          </p:nvPr>
        </p:nvPicPr>
        <p:blipFill>
          <a:blip r:embed="rId3"/>
          <a:stretch>
            <a:fillRect/>
          </a:stretch>
        </p:blipFill>
        <p:spPr>
          <a:xfrm>
            <a:off x="1683762" y="1082566"/>
            <a:ext cx="8435594" cy="4267200"/>
          </a:xfrm>
        </p:spPr>
      </p:pic>
    </p:spTree>
    <p:extLst>
      <p:ext uri="{BB962C8B-B14F-4D97-AF65-F5344CB8AC3E}">
        <p14:creationId xmlns:p14="http://schemas.microsoft.com/office/powerpoint/2010/main" val="473250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29213-97CF-4B79-B0E2-49E2945DD0F2}"/>
              </a:ext>
            </a:extLst>
          </p:cNvPr>
          <p:cNvSpPr>
            <a:spLocks noGrp="1"/>
          </p:cNvSpPr>
          <p:nvPr>
            <p:ph type="title"/>
          </p:nvPr>
        </p:nvSpPr>
        <p:spPr/>
        <p:txBody>
          <a:bodyPr lIns="91440" tIns="45720" rIns="91440" bIns="45720" anchor="t"/>
          <a:lstStyle/>
          <a:p>
            <a:r>
              <a:rPr lang="en-US">
                <a:latin typeface="Tahoma"/>
                <a:ea typeface="Tahoma"/>
                <a:cs typeface="Tahoma"/>
              </a:rPr>
              <a:t>Districtwide Equity in Throughput - English</a:t>
            </a:r>
            <a:endParaRPr lang="en-US">
              <a:ea typeface="Tahoma"/>
            </a:endParaRPr>
          </a:p>
        </p:txBody>
      </p:sp>
      <p:graphicFrame>
        <p:nvGraphicFramePr>
          <p:cNvPr id="4" name="Table 4">
            <a:extLst>
              <a:ext uri="{FF2B5EF4-FFF2-40B4-BE49-F238E27FC236}">
                <a16:creationId xmlns:a16="http://schemas.microsoft.com/office/drawing/2014/main" id="{40C90633-E4AE-4245-8017-C2DED495DB54}"/>
              </a:ext>
            </a:extLst>
          </p:cNvPr>
          <p:cNvGraphicFramePr>
            <a:graphicFrameLocks noGrp="1"/>
          </p:cNvGraphicFramePr>
          <p:nvPr>
            <p:extLst>
              <p:ext uri="{D42A27DB-BD31-4B8C-83A1-F6EECF244321}">
                <p14:modId xmlns:p14="http://schemas.microsoft.com/office/powerpoint/2010/main" val="489784049"/>
              </p:ext>
            </p:extLst>
          </p:nvPr>
        </p:nvGraphicFramePr>
        <p:xfrm>
          <a:off x="1096028" y="803753"/>
          <a:ext cx="8841728" cy="5425440"/>
        </p:xfrm>
        <a:graphic>
          <a:graphicData uri="http://schemas.openxmlformats.org/drawingml/2006/table">
            <a:tbl>
              <a:tblPr firstRow="1" bandRow="1">
                <a:tableStyleId>{5C22544A-7EE6-4342-B048-85BDC9FD1C3A}</a:tableStyleId>
              </a:tblPr>
              <a:tblGrid>
                <a:gridCol w="3045927">
                  <a:extLst>
                    <a:ext uri="{9D8B030D-6E8A-4147-A177-3AD203B41FA5}">
                      <a16:colId xmlns:a16="http://schemas.microsoft.com/office/drawing/2014/main" val="790983889"/>
                    </a:ext>
                  </a:extLst>
                </a:gridCol>
                <a:gridCol w="1931933">
                  <a:extLst>
                    <a:ext uri="{9D8B030D-6E8A-4147-A177-3AD203B41FA5}">
                      <a16:colId xmlns:a16="http://schemas.microsoft.com/office/drawing/2014/main" val="2216241760"/>
                    </a:ext>
                  </a:extLst>
                </a:gridCol>
                <a:gridCol w="1899735">
                  <a:extLst>
                    <a:ext uri="{9D8B030D-6E8A-4147-A177-3AD203B41FA5}">
                      <a16:colId xmlns:a16="http://schemas.microsoft.com/office/drawing/2014/main" val="4220797497"/>
                    </a:ext>
                  </a:extLst>
                </a:gridCol>
                <a:gridCol w="1964133">
                  <a:extLst>
                    <a:ext uri="{9D8B030D-6E8A-4147-A177-3AD203B41FA5}">
                      <a16:colId xmlns:a16="http://schemas.microsoft.com/office/drawing/2014/main" val="4170149775"/>
                    </a:ext>
                  </a:extLst>
                </a:gridCol>
              </a:tblGrid>
              <a:tr h="288278">
                <a:tc>
                  <a:txBody>
                    <a:bodyPr/>
                    <a:lstStyle/>
                    <a:p>
                      <a:r>
                        <a:rPr lang="en-US" sz="1600"/>
                        <a:t>Group</a:t>
                      </a:r>
                    </a:p>
                  </a:txBody>
                  <a:tcPr>
                    <a:solidFill>
                      <a:schemeClr val="bg2"/>
                    </a:solidFill>
                  </a:tcPr>
                </a:tc>
                <a:tc>
                  <a:txBody>
                    <a:bodyPr/>
                    <a:lstStyle/>
                    <a:p>
                      <a:r>
                        <a:rPr lang="en-US" sz="1600"/>
                        <a:t>2017/FA</a:t>
                      </a:r>
                    </a:p>
                  </a:txBody>
                  <a:tcPr>
                    <a:solidFill>
                      <a:schemeClr val="bg2"/>
                    </a:solidFill>
                  </a:tcPr>
                </a:tc>
                <a:tc>
                  <a:txBody>
                    <a:bodyPr/>
                    <a:lstStyle/>
                    <a:p>
                      <a:r>
                        <a:rPr lang="en-US" sz="1600"/>
                        <a:t>2018/FA</a:t>
                      </a:r>
                    </a:p>
                  </a:txBody>
                  <a:tcPr>
                    <a:solidFill>
                      <a:schemeClr val="bg2"/>
                    </a:solidFill>
                  </a:tcPr>
                </a:tc>
                <a:tc>
                  <a:txBody>
                    <a:bodyPr/>
                    <a:lstStyle/>
                    <a:p>
                      <a:r>
                        <a:rPr lang="en-US" sz="1600"/>
                        <a:t>2019/FA</a:t>
                      </a:r>
                    </a:p>
                  </a:txBody>
                  <a:tcPr>
                    <a:solidFill>
                      <a:schemeClr val="bg2"/>
                    </a:solidFill>
                  </a:tcPr>
                </a:tc>
                <a:extLst>
                  <a:ext uri="{0D108BD9-81ED-4DB2-BD59-A6C34878D82A}">
                    <a16:rowId xmlns:a16="http://schemas.microsoft.com/office/drawing/2014/main" val="2360794541"/>
                  </a:ext>
                </a:extLst>
              </a:tr>
              <a:tr h="276034">
                <a:tc>
                  <a:txBody>
                    <a:bodyPr/>
                    <a:lstStyle/>
                    <a:p>
                      <a:pPr lvl="0">
                        <a:buNone/>
                      </a:pPr>
                      <a:r>
                        <a:rPr lang="en-US" sz="1600" b="1"/>
                        <a:t>Overall</a:t>
                      </a:r>
                    </a:p>
                  </a:txBody>
                  <a:tcPr>
                    <a:solidFill>
                      <a:schemeClr val="bg1">
                        <a:lumMod val="95000"/>
                      </a:schemeClr>
                    </a:solidFill>
                  </a:tcPr>
                </a:tc>
                <a:tc>
                  <a:txBody>
                    <a:bodyPr/>
                    <a:lstStyle/>
                    <a:p>
                      <a:pPr lvl="0">
                        <a:buNone/>
                      </a:pPr>
                      <a:r>
                        <a:rPr lang="en-US" sz="1600" b="1"/>
                        <a:t>57%</a:t>
                      </a:r>
                    </a:p>
                  </a:txBody>
                  <a:tcPr>
                    <a:solidFill>
                      <a:schemeClr val="bg1">
                        <a:lumMod val="95000"/>
                      </a:schemeClr>
                    </a:solidFill>
                  </a:tcPr>
                </a:tc>
                <a:tc>
                  <a:txBody>
                    <a:bodyPr/>
                    <a:lstStyle/>
                    <a:p>
                      <a:pPr lvl="0">
                        <a:buNone/>
                      </a:pPr>
                      <a:r>
                        <a:rPr lang="en-US" sz="1600" b="1"/>
                        <a:t>61%</a:t>
                      </a:r>
                    </a:p>
                  </a:txBody>
                  <a:tcPr>
                    <a:solidFill>
                      <a:schemeClr val="bg1">
                        <a:lumMod val="95000"/>
                      </a:schemeClr>
                    </a:solidFill>
                  </a:tcPr>
                </a:tc>
                <a:tc>
                  <a:txBody>
                    <a:bodyPr/>
                    <a:lstStyle/>
                    <a:p>
                      <a:pPr lvl="0">
                        <a:buNone/>
                      </a:pPr>
                      <a:r>
                        <a:rPr lang="en-US" sz="1600" b="1"/>
                        <a:t>65%</a:t>
                      </a:r>
                    </a:p>
                  </a:txBody>
                  <a:tcPr>
                    <a:solidFill>
                      <a:schemeClr val="bg1">
                        <a:lumMod val="95000"/>
                      </a:schemeClr>
                    </a:solidFill>
                  </a:tcPr>
                </a:tc>
                <a:extLst>
                  <a:ext uri="{0D108BD9-81ED-4DB2-BD59-A6C34878D82A}">
                    <a16:rowId xmlns:a16="http://schemas.microsoft.com/office/drawing/2014/main" val="2235053661"/>
                  </a:ext>
                </a:extLst>
              </a:tr>
              <a:tr h="276034">
                <a:tc>
                  <a:txBody>
                    <a:bodyPr/>
                    <a:lstStyle/>
                    <a:p>
                      <a:r>
                        <a:rPr lang="en-US" sz="1600"/>
                        <a:t>DSPS</a:t>
                      </a:r>
                    </a:p>
                  </a:txBody>
                  <a:tcPr>
                    <a:solidFill>
                      <a:schemeClr val="bg1">
                        <a:lumMod val="65000"/>
                      </a:schemeClr>
                    </a:solidFill>
                  </a:tcPr>
                </a:tc>
                <a:tc>
                  <a:txBody>
                    <a:bodyPr/>
                    <a:lstStyle/>
                    <a:p>
                      <a:r>
                        <a:rPr lang="en-US" sz="1600"/>
                        <a:t>35%</a:t>
                      </a:r>
                    </a:p>
                  </a:txBody>
                  <a:tcPr>
                    <a:solidFill>
                      <a:srgbClr val="FF0000"/>
                    </a:solidFill>
                  </a:tcPr>
                </a:tc>
                <a:tc>
                  <a:txBody>
                    <a:bodyPr/>
                    <a:lstStyle/>
                    <a:p>
                      <a:r>
                        <a:rPr lang="en-US" sz="1600"/>
                        <a:t>36%</a:t>
                      </a:r>
                    </a:p>
                  </a:txBody>
                  <a:tcPr>
                    <a:solidFill>
                      <a:srgbClr val="FF0000"/>
                    </a:solidFill>
                  </a:tcPr>
                </a:tc>
                <a:tc>
                  <a:txBody>
                    <a:bodyPr/>
                    <a:lstStyle/>
                    <a:p>
                      <a:r>
                        <a:rPr lang="en-US" sz="1600"/>
                        <a:t>65%</a:t>
                      </a:r>
                    </a:p>
                  </a:txBody>
                  <a:tcPr>
                    <a:solidFill>
                      <a:schemeClr val="bg1">
                        <a:lumMod val="65000"/>
                      </a:schemeClr>
                    </a:solidFill>
                  </a:tcPr>
                </a:tc>
                <a:extLst>
                  <a:ext uri="{0D108BD9-81ED-4DB2-BD59-A6C34878D82A}">
                    <a16:rowId xmlns:a16="http://schemas.microsoft.com/office/drawing/2014/main" val="3759842305"/>
                  </a:ext>
                </a:extLst>
              </a:tr>
              <a:tr h="276034">
                <a:tc>
                  <a:txBody>
                    <a:bodyPr/>
                    <a:lstStyle/>
                    <a:p>
                      <a:r>
                        <a:rPr lang="en-US" sz="1600"/>
                        <a:t>Female</a:t>
                      </a:r>
                    </a:p>
                  </a:txBody>
                  <a:tcPr>
                    <a:solidFill>
                      <a:schemeClr val="bg1">
                        <a:lumMod val="85000"/>
                      </a:schemeClr>
                    </a:solidFill>
                  </a:tcPr>
                </a:tc>
                <a:tc>
                  <a:txBody>
                    <a:bodyPr/>
                    <a:lstStyle/>
                    <a:p>
                      <a:r>
                        <a:rPr lang="en-US" sz="1600"/>
                        <a:t>64%</a:t>
                      </a:r>
                    </a:p>
                  </a:txBody>
                  <a:tcPr>
                    <a:solidFill>
                      <a:schemeClr val="bg1">
                        <a:lumMod val="85000"/>
                      </a:schemeClr>
                    </a:solidFill>
                  </a:tcPr>
                </a:tc>
                <a:tc>
                  <a:txBody>
                    <a:bodyPr/>
                    <a:lstStyle/>
                    <a:p>
                      <a:r>
                        <a:rPr lang="en-US" sz="1600"/>
                        <a:t>66%</a:t>
                      </a:r>
                    </a:p>
                  </a:txBody>
                  <a:tcPr>
                    <a:solidFill>
                      <a:schemeClr val="bg1">
                        <a:lumMod val="85000"/>
                      </a:schemeClr>
                    </a:solidFill>
                  </a:tcPr>
                </a:tc>
                <a:tc>
                  <a:txBody>
                    <a:bodyPr/>
                    <a:lstStyle/>
                    <a:p>
                      <a:r>
                        <a:rPr lang="en-US" sz="1600"/>
                        <a:t>69%</a:t>
                      </a:r>
                    </a:p>
                  </a:txBody>
                  <a:tcPr>
                    <a:solidFill>
                      <a:schemeClr val="bg1">
                        <a:lumMod val="85000"/>
                      </a:schemeClr>
                    </a:solidFill>
                  </a:tcPr>
                </a:tc>
                <a:extLst>
                  <a:ext uri="{0D108BD9-81ED-4DB2-BD59-A6C34878D82A}">
                    <a16:rowId xmlns:a16="http://schemas.microsoft.com/office/drawing/2014/main" val="4162902187"/>
                  </a:ext>
                </a:extLst>
              </a:tr>
              <a:tr h="276034">
                <a:tc>
                  <a:txBody>
                    <a:bodyPr/>
                    <a:lstStyle/>
                    <a:p>
                      <a:r>
                        <a:rPr lang="en-US" sz="1600"/>
                        <a:t>Male</a:t>
                      </a:r>
                    </a:p>
                  </a:txBody>
                  <a:tcPr>
                    <a:solidFill>
                      <a:schemeClr val="bg1">
                        <a:lumMod val="85000"/>
                      </a:schemeClr>
                    </a:solidFill>
                  </a:tcPr>
                </a:tc>
                <a:tc>
                  <a:txBody>
                    <a:bodyPr/>
                    <a:lstStyle/>
                    <a:p>
                      <a:r>
                        <a:rPr lang="en-US" sz="1600"/>
                        <a:t>47%</a:t>
                      </a:r>
                    </a:p>
                  </a:txBody>
                  <a:tcPr>
                    <a:solidFill>
                      <a:srgbClr val="FF0000"/>
                    </a:solidFill>
                  </a:tcPr>
                </a:tc>
                <a:tc>
                  <a:txBody>
                    <a:bodyPr/>
                    <a:lstStyle/>
                    <a:p>
                      <a:r>
                        <a:rPr lang="en-US" sz="1600"/>
                        <a:t>57%</a:t>
                      </a:r>
                    </a:p>
                  </a:txBody>
                  <a:tcPr>
                    <a:solidFill>
                      <a:srgbClr val="FF0000"/>
                    </a:solidFill>
                  </a:tcPr>
                </a:tc>
                <a:tc>
                  <a:txBody>
                    <a:bodyPr/>
                    <a:lstStyle/>
                    <a:p>
                      <a:r>
                        <a:rPr lang="en-US" sz="1600"/>
                        <a:t>59%</a:t>
                      </a:r>
                    </a:p>
                  </a:txBody>
                  <a:tcPr>
                    <a:solidFill>
                      <a:srgbClr val="FF0000"/>
                    </a:solidFill>
                  </a:tcPr>
                </a:tc>
                <a:extLst>
                  <a:ext uri="{0D108BD9-81ED-4DB2-BD59-A6C34878D82A}">
                    <a16:rowId xmlns:a16="http://schemas.microsoft.com/office/drawing/2014/main" val="2513629700"/>
                  </a:ext>
                </a:extLst>
              </a:tr>
              <a:tr h="276034">
                <a:tc>
                  <a:txBody>
                    <a:bodyPr/>
                    <a:lstStyle/>
                    <a:p>
                      <a:pPr lvl="0">
                        <a:buNone/>
                      </a:pPr>
                      <a:r>
                        <a:rPr lang="en-US" sz="1600"/>
                        <a:t>Online</a:t>
                      </a:r>
                    </a:p>
                  </a:txBody>
                  <a:tcPr>
                    <a:solidFill>
                      <a:schemeClr val="bg1">
                        <a:lumMod val="65000"/>
                      </a:schemeClr>
                    </a:solidFill>
                  </a:tcPr>
                </a:tc>
                <a:tc>
                  <a:txBody>
                    <a:bodyPr/>
                    <a:lstStyle/>
                    <a:p>
                      <a:r>
                        <a:rPr lang="en-US" sz="1600"/>
                        <a:t>65%</a:t>
                      </a:r>
                    </a:p>
                  </a:txBody>
                  <a:tcPr>
                    <a:solidFill>
                      <a:schemeClr val="bg1">
                        <a:lumMod val="65000"/>
                      </a:schemeClr>
                    </a:solidFill>
                  </a:tcPr>
                </a:tc>
                <a:tc>
                  <a:txBody>
                    <a:bodyPr/>
                    <a:lstStyle/>
                    <a:p>
                      <a:r>
                        <a:rPr lang="en-US" sz="1600"/>
                        <a:t>69%</a:t>
                      </a:r>
                    </a:p>
                  </a:txBody>
                  <a:tcPr>
                    <a:solidFill>
                      <a:schemeClr val="bg1">
                        <a:lumMod val="65000"/>
                      </a:schemeClr>
                    </a:solidFill>
                  </a:tcPr>
                </a:tc>
                <a:tc>
                  <a:txBody>
                    <a:bodyPr/>
                    <a:lstStyle/>
                    <a:p>
                      <a:r>
                        <a:rPr lang="en-US" sz="1600"/>
                        <a:t>62%</a:t>
                      </a:r>
                    </a:p>
                  </a:txBody>
                  <a:tcPr>
                    <a:solidFill>
                      <a:schemeClr val="bg1">
                        <a:lumMod val="65000"/>
                      </a:schemeClr>
                    </a:solidFill>
                  </a:tcPr>
                </a:tc>
                <a:extLst>
                  <a:ext uri="{0D108BD9-81ED-4DB2-BD59-A6C34878D82A}">
                    <a16:rowId xmlns:a16="http://schemas.microsoft.com/office/drawing/2014/main" val="3287528461"/>
                  </a:ext>
                </a:extLst>
              </a:tr>
              <a:tr h="276034">
                <a:tc>
                  <a:txBody>
                    <a:bodyPr/>
                    <a:lstStyle/>
                    <a:p>
                      <a:pPr lvl="0">
                        <a:buNone/>
                      </a:pPr>
                      <a:r>
                        <a:rPr lang="en-US" sz="1600"/>
                        <a:t>Face to Face</a:t>
                      </a:r>
                    </a:p>
                  </a:txBody>
                  <a:tcPr>
                    <a:solidFill>
                      <a:schemeClr val="bg1">
                        <a:lumMod val="65000"/>
                      </a:schemeClr>
                    </a:solidFill>
                  </a:tcPr>
                </a:tc>
                <a:tc>
                  <a:txBody>
                    <a:bodyPr/>
                    <a:lstStyle/>
                    <a:p>
                      <a:r>
                        <a:rPr lang="en-US" sz="1600"/>
                        <a:t>55%</a:t>
                      </a:r>
                    </a:p>
                  </a:txBody>
                  <a:tcPr>
                    <a:solidFill>
                      <a:schemeClr val="bg1">
                        <a:lumMod val="65000"/>
                      </a:schemeClr>
                    </a:solidFill>
                  </a:tcPr>
                </a:tc>
                <a:tc>
                  <a:txBody>
                    <a:bodyPr/>
                    <a:lstStyle/>
                    <a:p>
                      <a:r>
                        <a:rPr lang="en-US" sz="1600"/>
                        <a:t>60%</a:t>
                      </a:r>
                    </a:p>
                  </a:txBody>
                  <a:tcPr>
                    <a:solidFill>
                      <a:schemeClr val="bg1">
                        <a:lumMod val="65000"/>
                      </a:schemeClr>
                    </a:solidFill>
                  </a:tcPr>
                </a:tc>
                <a:tc>
                  <a:txBody>
                    <a:bodyPr/>
                    <a:lstStyle/>
                    <a:p>
                      <a:r>
                        <a:rPr lang="en-US" sz="1600"/>
                        <a:t>65%</a:t>
                      </a:r>
                    </a:p>
                  </a:txBody>
                  <a:tcPr>
                    <a:solidFill>
                      <a:schemeClr val="bg1">
                        <a:lumMod val="65000"/>
                      </a:schemeClr>
                    </a:solidFill>
                  </a:tcPr>
                </a:tc>
                <a:extLst>
                  <a:ext uri="{0D108BD9-81ED-4DB2-BD59-A6C34878D82A}">
                    <a16:rowId xmlns:a16="http://schemas.microsoft.com/office/drawing/2014/main" val="742937871"/>
                  </a:ext>
                </a:extLst>
              </a:tr>
              <a:tr h="276034">
                <a:tc>
                  <a:txBody>
                    <a:bodyPr/>
                    <a:lstStyle/>
                    <a:p>
                      <a:pPr lvl="0">
                        <a:buNone/>
                      </a:pPr>
                      <a:r>
                        <a:rPr lang="en-US" sz="1600"/>
                        <a:t>Hybrid</a:t>
                      </a:r>
                    </a:p>
                  </a:txBody>
                  <a:tcPr>
                    <a:solidFill>
                      <a:schemeClr val="bg1">
                        <a:lumMod val="65000"/>
                      </a:schemeClr>
                    </a:solidFill>
                  </a:tcPr>
                </a:tc>
                <a:tc>
                  <a:txBody>
                    <a:bodyPr/>
                    <a:lstStyle/>
                    <a:p>
                      <a:r>
                        <a:rPr lang="en-US" sz="1600"/>
                        <a:t>62%</a:t>
                      </a:r>
                    </a:p>
                  </a:txBody>
                  <a:tcPr>
                    <a:solidFill>
                      <a:schemeClr val="bg1">
                        <a:lumMod val="65000"/>
                      </a:schemeClr>
                    </a:solidFill>
                  </a:tcPr>
                </a:tc>
                <a:tc>
                  <a:txBody>
                    <a:bodyPr/>
                    <a:lstStyle/>
                    <a:p>
                      <a:r>
                        <a:rPr lang="en-US" sz="1600"/>
                        <a:t>62%</a:t>
                      </a:r>
                    </a:p>
                  </a:txBody>
                  <a:tcPr>
                    <a:solidFill>
                      <a:schemeClr val="bg1">
                        <a:lumMod val="65000"/>
                      </a:schemeClr>
                    </a:solidFill>
                  </a:tcPr>
                </a:tc>
                <a:tc>
                  <a:txBody>
                    <a:bodyPr/>
                    <a:lstStyle/>
                    <a:p>
                      <a:r>
                        <a:rPr lang="en-US" sz="1600"/>
                        <a:t>68%</a:t>
                      </a:r>
                    </a:p>
                  </a:txBody>
                  <a:tcPr>
                    <a:solidFill>
                      <a:schemeClr val="bg1">
                        <a:lumMod val="65000"/>
                      </a:schemeClr>
                    </a:solidFill>
                  </a:tcPr>
                </a:tc>
                <a:extLst>
                  <a:ext uri="{0D108BD9-81ED-4DB2-BD59-A6C34878D82A}">
                    <a16:rowId xmlns:a16="http://schemas.microsoft.com/office/drawing/2014/main" val="1916516327"/>
                  </a:ext>
                </a:extLst>
              </a:tr>
              <a:tr h="276034">
                <a:tc>
                  <a:txBody>
                    <a:bodyPr/>
                    <a:lstStyle/>
                    <a:p>
                      <a:pPr lvl="0">
                        <a:buNone/>
                      </a:pPr>
                      <a:r>
                        <a:rPr lang="en-US" sz="1600"/>
                        <a:t>White</a:t>
                      </a:r>
                    </a:p>
                  </a:txBody>
                  <a:tcPr>
                    <a:solidFill>
                      <a:schemeClr val="bg1">
                        <a:lumMod val="85000"/>
                      </a:schemeClr>
                    </a:solidFill>
                  </a:tcPr>
                </a:tc>
                <a:tc>
                  <a:txBody>
                    <a:bodyPr/>
                    <a:lstStyle/>
                    <a:p>
                      <a:pPr lvl="0">
                        <a:buNone/>
                      </a:pPr>
                      <a:r>
                        <a:rPr lang="en-US" sz="1600"/>
                        <a:t>72%</a:t>
                      </a:r>
                    </a:p>
                  </a:txBody>
                  <a:tcPr>
                    <a:solidFill>
                      <a:schemeClr val="bg1">
                        <a:lumMod val="85000"/>
                      </a:schemeClr>
                    </a:solidFill>
                  </a:tcPr>
                </a:tc>
                <a:tc>
                  <a:txBody>
                    <a:bodyPr/>
                    <a:lstStyle/>
                    <a:p>
                      <a:pPr lvl="0">
                        <a:buNone/>
                      </a:pPr>
                      <a:r>
                        <a:rPr lang="en-US" sz="1600"/>
                        <a:t>67%</a:t>
                      </a:r>
                    </a:p>
                  </a:txBody>
                  <a:tcPr>
                    <a:solidFill>
                      <a:schemeClr val="bg1">
                        <a:lumMod val="85000"/>
                      </a:schemeClr>
                    </a:solidFill>
                  </a:tcPr>
                </a:tc>
                <a:tc>
                  <a:txBody>
                    <a:bodyPr/>
                    <a:lstStyle/>
                    <a:p>
                      <a:pPr lvl="0">
                        <a:buNone/>
                      </a:pPr>
                      <a:r>
                        <a:rPr lang="en-US" sz="1600"/>
                        <a:t>75%</a:t>
                      </a:r>
                    </a:p>
                  </a:txBody>
                  <a:tcPr>
                    <a:solidFill>
                      <a:schemeClr val="bg1">
                        <a:lumMod val="85000"/>
                      </a:schemeClr>
                    </a:solidFill>
                  </a:tcPr>
                </a:tc>
                <a:extLst>
                  <a:ext uri="{0D108BD9-81ED-4DB2-BD59-A6C34878D82A}">
                    <a16:rowId xmlns:a16="http://schemas.microsoft.com/office/drawing/2014/main" val="2327447501"/>
                  </a:ext>
                </a:extLst>
              </a:tr>
              <a:tr h="276034">
                <a:tc>
                  <a:txBody>
                    <a:bodyPr/>
                    <a:lstStyle/>
                    <a:p>
                      <a:r>
                        <a:rPr lang="en-US" sz="1600"/>
                        <a:t>African American</a:t>
                      </a:r>
                    </a:p>
                  </a:txBody>
                  <a:tcPr>
                    <a:solidFill>
                      <a:schemeClr val="bg1">
                        <a:lumMod val="85000"/>
                      </a:schemeClr>
                    </a:solidFill>
                  </a:tcPr>
                </a:tc>
                <a:tc>
                  <a:txBody>
                    <a:bodyPr/>
                    <a:lstStyle/>
                    <a:p>
                      <a:r>
                        <a:rPr lang="en-US" sz="1600"/>
                        <a:t>38%</a:t>
                      </a:r>
                    </a:p>
                  </a:txBody>
                  <a:tcPr>
                    <a:solidFill>
                      <a:srgbClr val="FF0000"/>
                    </a:solidFill>
                  </a:tcPr>
                </a:tc>
                <a:tc>
                  <a:txBody>
                    <a:bodyPr/>
                    <a:lstStyle/>
                    <a:p>
                      <a:r>
                        <a:rPr lang="en-US" sz="1600"/>
                        <a:t>49%</a:t>
                      </a:r>
                    </a:p>
                  </a:txBody>
                  <a:tcPr>
                    <a:solidFill>
                      <a:srgbClr val="FF0000"/>
                    </a:solidFill>
                  </a:tcPr>
                </a:tc>
                <a:tc>
                  <a:txBody>
                    <a:bodyPr/>
                    <a:lstStyle/>
                    <a:p>
                      <a:r>
                        <a:rPr lang="en-US" sz="1600"/>
                        <a:t>50%</a:t>
                      </a:r>
                    </a:p>
                  </a:txBody>
                  <a:tcPr>
                    <a:solidFill>
                      <a:srgbClr val="FF0000"/>
                    </a:solidFill>
                  </a:tcPr>
                </a:tc>
                <a:extLst>
                  <a:ext uri="{0D108BD9-81ED-4DB2-BD59-A6C34878D82A}">
                    <a16:rowId xmlns:a16="http://schemas.microsoft.com/office/drawing/2014/main" val="2114151310"/>
                  </a:ext>
                </a:extLst>
              </a:tr>
              <a:tr h="301913">
                <a:tc>
                  <a:txBody>
                    <a:bodyPr/>
                    <a:lstStyle/>
                    <a:p>
                      <a:pPr lvl="0">
                        <a:buNone/>
                      </a:pPr>
                      <a:r>
                        <a:rPr lang="en-US" sz="1600"/>
                        <a:t>American Indian/Alaska Native</a:t>
                      </a:r>
                    </a:p>
                  </a:txBody>
                  <a:tcPr>
                    <a:solidFill>
                      <a:schemeClr val="bg1">
                        <a:lumMod val="85000"/>
                      </a:schemeClr>
                    </a:solidFill>
                  </a:tcPr>
                </a:tc>
                <a:tc>
                  <a:txBody>
                    <a:bodyPr/>
                    <a:lstStyle/>
                    <a:p>
                      <a:pPr lvl="0">
                        <a:buNone/>
                      </a:pPr>
                      <a:r>
                        <a:rPr lang="en-US" sz="1600"/>
                        <a:t>33%</a:t>
                      </a:r>
                      <a:r>
                        <a:rPr lang="en-US" sz="1800" b="1">
                          <a:solidFill>
                            <a:schemeClr val="tx1"/>
                          </a:solidFill>
                        </a:rPr>
                        <a:t>*</a:t>
                      </a:r>
                    </a:p>
                  </a:txBody>
                  <a:tcPr anchor="ctr">
                    <a:solidFill>
                      <a:schemeClr val="bg1">
                        <a:lumMod val="85000"/>
                      </a:schemeClr>
                    </a:solidFill>
                  </a:tcPr>
                </a:tc>
                <a:tc>
                  <a:txBody>
                    <a:bodyPr/>
                    <a:lstStyle/>
                    <a:p>
                      <a:pPr lvl="0">
                        <a:buNone/>
                      </a:pPr>
                      <a:r>
                        <a:rPr lang="en-US" sz="1600"/>
                        <a:t>67%</a:t>
                      </a:r>
                      <a:r>
                        <a:rPr lang="en-US" sz="1800" b="1"/>
                        <a:t>*</a:t>
                      </a:r>
                    </a:p>
                  </a:txBody>
                  <a:tcPr anchor="ctr">
                    <a:solidFill>
                      <a:schemeClr val="bg1">
                        <a:lumMod val="85000"/>
                      </a:schemeClr>
                    </a:solidFill>
                  </a:tcPr>
                </a:tc>
                <a:tc>
                  <a:txBody>
                    <a:bodyPr/>
                    <a:lstStyle/>
                    <a:p>
                      <a:pPr lvl="0">
                        <a:buNone/>
                      </a:pPr>
                      <a:r>
                        <a:rPr lang="en-US" sz="1600" b="0" i="0" u="none" strike="noStrike" noProof="0">
                          <a:latin typeface="Aril"/>
                        </a:rPr>
                        <a:t>67%</a:t>
                      </a:r>
                      <a:r>
                        <a:rPr lang="en-US" sz="1600" b="1" i="0" u="none" strike="noStrike" noProof="0">
                          <a:latin typeface="Aril"/>
                        </a:rPr>
                        <a:t>*</a:t>
                      </a:r>
                      <a:endParaRPr lang="en-US" sz="1600"/>
                    </a:p>
                  </a:txBody>
                  <a:tcPr anchor="ctr">
                    <a:solidFill>
                      <a:schemeClr val="bg1">
                        <a:lumMod val="85000"/>
                      </a:schemeClr>
                    </a:solidFill>
                  </a:tcPr>
                </a:tc>
                <a:extLst>
                  <a:ext uri="{0D108BD9-81ED-4DB2-BD59-A6C34878D82A}">
                    <a16:rowId xmlns:a16="http://schemas.microsoft.com/office/drawing/2014/main" val="3343080821"/>
                  </a:ext>
                </a:extLst>
              </a:tr>
              <a:tr h="276034">
                <a:tc>
                  <a:txBody>
                    <a:bodyPr/>
                    <a:lstStyle/>
                    <a:p>
                      <a:pPr lvl="0">
                        <a:buNone/>
                      </a:pPr>
                      <a:r>
                        <a:rPr lang="en-US" sz="1600"/>
                        <a:t>Asian</a:t>
                      </a:r>
                    </a:p>
                  </a:txBody>
                  <a:tcPr>
                    <a:solidFill>
                      <a:schemeClr val="bg1">
                        <a:lumMod val="85000"/>
                      </a:schemeClr>
                    </a:solidFill>
                  </a:tcPr>
                </a:tc>
                <a:tc>
                  <a:txBody>
                    <a:bodyPr/>
                    <a:lstStyle/>
                    <a:p>
                      <a:pPr lvl="0">
                        <a:buNone/>
                      </a:pPr>
                      <a:r>
                        <a:rPr lang="en-US" sz="1600"/>
                        <a:t>84%</a:t>
                      </a:r>
                    </a:p>
                  </a:txBody>
                  <a:tcPr>
                    <a:solidFill>
                      <a:schemeClr val="bg1">
                        <a:lumMod val="85000"/>
                      </a:schemeClr>
                    </a:solidFill>
                  </a:tcPr>
                </a:tc>
                <a:tc>
                  <a:txBody>
                    <a:bodyPr/>
                    <a:lstStyle/>
                    <a:p>
                      <a:pPr lvl="0">
                        <a:buNone/>
                      </a:pPr>
                      <a:r>
                        <a:rPr lang="en-US" sz="1600"/>
                        <a:t>87%</a:t>
                      </a:r>
                    </a:p>
                  </a:txBody>
                  <a:tcPr>
                    <a:solidFill>
                      <a:schemeClr val="bg1">
                        <a:lumMod val="85000"/>
                      </a:schemeClr>
                    </a:solidFill>
                  </a:tcPr>
                </a:tc>
                <a:tc>
                  <a:txBody>
                    <a:bodyPr/>
                    <a:lstStyle/>
                    <a:p>
                      <a:pPr lvl="0">
                        <a:buNone/>
                      </a:pPr>
                      <a:r>
                        <a:rPr lang="en-US" sz="1600"/>
                        <a:t>70%</a:t>
                      </a:r>
                    </a:p>
                  </a:txBody>
                  <a:tcPr>
                    <a:solidFill>
                      <a:schemeClr val="bg1">
                        <a:lumMod val="85000"/>
                      </a:schemeClr>
                    </a:solidFill>
                  </a:tcPr>
                </a:tc>
                <a:extLst>
                  <a:ext uri="{0D108BD9-81ED-4DB2-BD59-A6C34878D82A}">
                    <a16:rowId xmlns:a16="http://schemas.microsoft.com/office/drawing/2014/main" val="2604389556"/>
                  </a:ext>
                </a:extLst>
              </a:tr>
              <a:tr h="276034">
                <a:tc>
                  <a:txBody>
                    <a:bodyPr/>
                    <a:lstStyle/>
                    <a:p>
                      <a:pPr lvl="0">
                        <a:buNone/>
                      </a:pPr>
                      <a:r>
                        <a:rPr lang="en-US" sz="1600"/>
                        <a:t>Filipino</a:t>
                      </a:r>
                    </a:p>
                  </a:txBody>
                  <a:tcPr>
                    <a:solidFill>
                      <a:schemeClr val="bg1">
                        <a:lumMod val="85000"/>
                      </a:schemeClr>
                    </a:solidFill>
                  </a:tcPr>
                </a:tc>
                <a:tc>
                  <a:txBody>
                    <a:bodyPr/>
                    <a:lstStyle/>
                    <a:p>
                      <a:pPr lvl="0">
                        <a:buNone/>
                      </a:pPr>
                      <a:r>
                        <a:rPr lang="en-US" sz="1600"/>
                        <a:t>79%</a:t>
                      </a:r>
                    </a:p>
                  </a:txBody>
                  <a:tcPr>
                    <a:solidFill>
                      <a:schemeClr val="bg1">
                        <a:lumMod val="85000"/>
                      </a:schemeClr>
                    </a:solidFill>
                  </a:tcPr>
                </a:tc>
                <a:tc>
                  <a:txBody>
                    <a:bodyPr/>
                    <a:lstStyle/>
                    <a:p>
                      <a:pPr lvl="0">
                        <a:buNone/>
                      </a:pPr>
                      <a:r>
                        <a:rPr lang="en-US" sz="1600"/>
                        <a:t>68%</a:t>
                      </a:r>
                    </a:p>
                  </a:txBody>
                  <a:tcPr>
                    <a:solidFill>
                      <a:schemeClr val="bg1">
                        <a:lumMod val="85000"/>
                      </a:schemeClr>
                    </a:solidFill>
                  </a:tcPr>
                </a:tc>
                <a:tc>
                  <a:txBody>
                    <a:bodyPr/>
                    <a:lstStyle/>
                    <a:p>
                      <a:pPr lvl="0">
                        <a:buNone/>
                      </a:pPr>
                      <a:r>
                        <a:rPr lang="en-US" sz="1600"/>
                        <a:t>70%</a:t>
                      </a:r>
                    </a:p>
                  </a:txBody>
                  <a:tcPr>
                    <a:solidFill>
                      <a:schemeClr val="bg1">
                        <a:lumMod val="85000"/>
                      </a:schemeClr>
                    </a:solidFill>
                  </a:tcPr>
                </a:tc>
                <a:extLst>
                  <a:ext uri="{0D108BD9-81ED-4DB2-BD59-A6C34878D82A}">
                    <a16:rowId xmlns:a16="http://schemas.microsoft.com/office/drawing/2014/main" val="2624375460"/>
                  </a:ext>
                </a:extLst>
              </a:tr>
              <a:tr h="276034">
                <a:tc>
                  <a:txBody>
                    <a:bodyPr/>
                    <a:lstStyle/>
                    <a:p>
                      <a:pPr lvl="0">
                        <a:buNone/>
                      </a:pPr>
                      <a:r>
                        <a:rPr lang="en-US" sz="1600"/>
                        <a:t>Hispanic</a:t>
                      </a:r>
                    </a:p>
                  </a:txBody>
                  <a:tcPr>
                    <a:solidFill>
                      <a:schemeClr val="bg1">
                        <a:lumMod val="85000"/>
                      </a:schemeClr>
                    </a:solidFill>
                  </a:tcPr>
                </a:tc>
                <a:tc>
                  <a:txBody>
                    <a:bodyPr/>
                    <a:lstStyle/>
                    <a:p>
                      <a:pPr lvl="0">
                        <a:buNone/>
                      </a:pPr>
                      <a:r>
                        <a:rPr lang="en-US" sz="1600"/>
                        <a:t>53%</a:t>
                      </a:r>
                    </a:p>
                  </a:txBody>
                  <a:tcPr>
                    <a:solidFill>
                      <a:srgbClr val="FF0000"/>
                    </a:solidFill>
                  </a:tcPr>
                </a:tc>
                <a:tc>
                  <a:txBody>
                    <a:bodyPr/>
                    <a:lstStyle/>
                    <a:p>
                      <a:pPr lvl="0">
                        <a:buNone/>
                      </a:pPr>
                      <a:r>
                        <a:rPr lang="en-US" sz="1600"/>
                        <a:t>60%</a:t>
                      </a:r>
                    </a:p>
                  </a:txBody>
                  <a:tcPr>
                    <a:solidFill>
                      <a:srgbClr val="FF0000"/>
                    </a:solidFill>
                  </a:tcPr>
                </a:tc>
                <a:tc>
                  <a:txBody>
                    <a:bodyPr/>
                    <a:lstStyle/>
                    <a:p>
                      <a:pPr lvl="0">
                        <a:buNone/>
                      </a:pPr>
                      <a:r>
                        <a:rPr lang="en-US" sz="1600"/>
                        <a:t>63%</a:t>
                      </a:r>
                    </a:p>
                  </a:txBody>
                  <a:tcPr>
                    <a:solidFill>
                      <a:srgbClr val="FF0000"/>
                    </a:solidFill>
                  </a:tcPr>
                </a:tc>
                <a:extLst>
                  <a:ext uri="{0D108BD9-81ED-4DB2-BD59-A6C34878D82A}">
                    <a16:rowId xmlns:a16="http://schemas.microsoft.com/office/drawing/2014/main" val="3450796593"/>
                  </a:ext>
                </a:extLst>
              </a:tr>
              <a:tr h="301913">
                <a:tc>
                  <a:txBody>
                    <a:bodyPr/>
                    <a:lstStyle/>
                    <a:p>
                      <a:pPr lvl="0">
                        <a:buNone/>
                      </a:pPr>
                      <a:r>
                        <a:rPr lang="en-US" sz="1600"/>
                        <a:t>Pacific Islander</a:t>
                      </a:r>
                    </a:p>
                  </a:txBody>
                  <a:tcPr>
                    <a:solidFill>
                      <a:schemeClr val="bg1">
                        <a:lumMod val="85000"/>
                      </a:schemeClr>
                    </a:solidFill>
                  </a:tcPr>
                </a:tc>
                <a:tc>
                  <a:txBody>
                    <a:bodyPr/>
                    <a:lstStyle/>
                    <a:p>
                      <a:pPr lvl="0">
                        <a:buNone/>
                      </a:pPr>
                      <a:r>
                        <a:rPr lang="en-US" sz="1600"/>
                        <a:t>0%</a:t>
                      </a:r>
                      <a:r>
                        <a:rPr lang="en-US" sz="1800" b="1"/>
                        <a:t>*</a:t>
                      </a:r>
                    </a:p>
                  </a:txBody>
                  <a:tcPr>
                    <a:solidFill>
                      <a:schemeClr val="bg1">
                        <a:lumMod val="85000"/>
                      </a:schemeClr>
                    </a:solidFill>
                  </a:tcPr>
                </a:tc>
                <a:tc>
                  <a:txBody>
                    <a:bodyPr/>
                    <a:lstStyle/>
                    <a:p>
                      <a:pPr lvl="0">
                        <a:buNone/>
                      </a:pPr>
                      <a:r>
                        <a:rPr lang="en-US" sz="1600"/>
                        <a:t>100%</a:t>
                      </a:r>
                      <a:r>
                        <a:rPr lang="en-US" sz="1800" b="1"/>
                        <a:t>*</a:t>
                      </a:r>
                    </a:p>
                  </a:txBody>
                  <a:tcPr>
                    <a:solidFill>
                      <a:schemeClr val="bg1">
                        <a:lumMod val="85000"/>
                      </a:schemeClr>
                    </a:solidFill>
                  </a:tcPr>
                </a:tc>
                <a:tc>
                  <a:txBody>
                    <a:bodyPr/>
                    <a:lstStyle/>
                    <a:p>
                      <a:pPr lvl="0">
                        <a:buNone/>
                      </a:pPr>
                      <a:r>
                        <a:rPr lang="en-US" sz="1600"/>
                        <a:t>80%</a:t>
                      </a:r>
                      <a:r>
                        <a:rPr lang="en-US" sz="1800" b="1"/>
                        <a:t>*</a:t>
                      </a:r>
                    </a:p>
                  </a:txBody>
                  <a:tcPr>
                    <a:solidFill>
                      <a:schemeClr val="bg1">
                        <a:lumMod val="85000"/>
                      </a:schemeClr>
                    </a:solidFill>
                  </a:tcPr>
                </a:tc>
                <a:extLst>
                  <a:ext uri="{0D108BD9-81ED-4DB2-BD59-A6C34878D82A}">
                    <a16:rowId xmlns:a16="http://schemas.microsoft.com/office/drawing/2014/main" val="874820033"/>
                  </a:ext>
                </a:extLst>
              </a:tr>
              <a:tr h="276034">
                <a:tc>
                  <a:txBody>
                    <a:bodyPr/>
                    <a:lstStyle/>
                    <a:p>
                      <a:pPr lvl="0">
                        <a:buNone/>
                      </a:pPr>
                      <a:r>
                        <a:rPr lang="en-US" sz="1600"/>
                        <a:t>Two or More Races</a:t>
                      </a:r>
                    </a:p>
                  </a:txBody>
                  <a:tcPr>
                    <a:solidFill>
                      <a:schemeClr val="bg1">
                        <a:lumMod val="85000"/>
                      </a:schemeClr>
                    </a:solidFill>
                  </a:tcPr>
                </a:tc>
                <a:tc>
                  <a:txBody>
                    <a:bodyPr/>
                    <a:lstStyle/>
                    <a:p>
                      <a:pPr lvl="0">
                        <a:buNone/>
                      </a:pPr>
                      <a:r>
                        <a:rPr lang="en-US" sz="1600"/>
                        <a:t>52%</a:t>
                      </a:r>
                    </a:p>
                  </a:txBody>
                  <a:tcPr>
                    <a:solidFill>
                      <a:srgbClr val="FF0000"/>
                    </a:solidFill>
                  </a:tcPr>
                </a:tc>
                <a:tc>
                  <a:txBody>
                    <a:bodyPr/>
                    <a:lstStyle/>
                    <a:p>
                      <a:pPr lvl="0">
                        <a:buNone/>
                      </a:pPr>
                      <a:r>
                        <a:rPr lang="en-US" sz="1600"/>
                        <a:t>70%</a:t>
                      </a:r>
                    </a:p>
                  </a:txBody>
                  <a:tcPr>
                    <a:solidFill>
                      <a:schemeClr val="bg1">
                        <a:lumMod val="85000"/>
                      </a:schemeClr>
                    </a:solidFill>
                  </a:tcPr>
                </a:tc>
                <a:tc>
                  <a:txBody>
                    <a:bodyPr/>
                    <a:lstStyle/>
                    <a:p>
                      <a:pPr lvl="0">
                        <a:buNone/>
                      </a:pPr>
                      <a:r>
                        <a:rPr lang="en-US" sz="1600"/>
                        <a:t>92%</a:t>
                      </a:r>
                    </a:p>
                  </a:txBody>
                  <a:tcPr>
                    <a:solidFill>
                      <a:schemeClr val="bg1">
                        <a:lumMod val="85000"/>
                      </a:schemeClr>
                    </a:solidFill>
                  </a:tcPr>
                </a:tc>
                <a:extLst>
                  <a:ext uri="{0D108BD9-81ED-4DB2-BD59-A6C34878D82A}">
                    <a16:rowId xmlns:a16="http://schemas.microsoft.com/office/drawing/2014/main" val="1250129763"/>
                  </a:ext>
                </a:extLst>
              </a:tr>
            </a:tbl>
          </a:graphicData>
        </a:graphic>
      </p:graphicFrame>
      <p:sp>
        <p:nvSpPr>
          <p:cNvPr id="6" name="TextBox 5">
            <a:extLst>
              <a:ext uri="{FF2B5EF4-FFF2-40B4-BE49-F238E27FC236}">
                <a16:creationId xmlns:a16="http://schemas.microsoft.com/office/drawing/2014/main" id="{BFB482EF-4ECD-45F9-8919-99763A26C4FC}"/>
              </a:ext>
            </a:extLst>
          </p:cNvPr>
          <p:cNvSpPr txBox="1"/>
          <p:nvPr/>
        </p:nvSpPr>
        <p:spPr>
          <a:xfrm>
            <a:off x="9964455" y="5851743"/>
            <a:ext cx="27431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 n-size of 10 or fewer</a:t>
            </a:r>
          </a:p>
        </p:txBody>
      </p:sp>
      <p:sp>
        <p:nvSpPr>
          <p:cNvPr id="9" name="TextBox 8">
            <a:extLst>
              <a:ext uri="{FF2B5EF4-FFF2-40B4-BE49-F238E27FC236}">
                <a16:creationId xmlns:a16="http://schemas.microsoft.com/office/drawing/2014/main" id="{2C816280-5DB8-4E8E-877C-F4C5FA44E8A1}"/>
              </a:ext>
            </a:extLst>
          </p:cNvPr>
          <p:cNvSpPr txBox="1"/>
          <p:nvPr/>
        </p:nvSpPr>
        <p:spPr>
          <a:xfrm>
            <a:off x="10079276" y="5517715"/>
            <a:ext cx="203339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Red Highlight = DI</a:t>
            </a:r>
          </a:p>
        </p:txBody>
      </p:sp>
    </p:spTree>
    <p:extLst>
      <p:ext uri="{BB962C8B-B14F-4D97-AF65-F5344CB8AC3E}">
        <p14:creationId xmlns:p14="http://schemas.microsoft.com/office/powerpoint/2010/main" val="2749095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t"/>
          <a:lstStyle/>
          <a:p>
            <a:r>
              <a:rPr lang="en-US">
                <a:latin typeface="Tahoma"/>
                <a:ea typeface="Tahoma"/>
                <a:cs typeface="Tahoma"/>
              </a:rPr>
              <a:t>Math One-Year Throughput to Transfer Level Coursework</a:t>
            </a:r>
          </a:p>
        </p:txBody>
      </p:sp>
      <p:sp>
        <p:nvSpPr>
          <p:cNvPr id="3" name="TextBox 2"/>
          <p:cNvSpPr txBox="1"/>
          <p:nvPr/>
        </p:nvSpPr>
        <p:spPr>
          <a:xfrm>
            <a:off x="994103" y="4854254"/>
            <a:ext cx="10305393" cy="147732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t>One-year throughput from lower levels of math sequence (100 and 061) was virtually impossible</a:t>
            </a:r>
          </a:p>
          <a:p>
            <a:pPr marL="285750" indent="-285750">
              <a:buFont typeface="Arial" panose="020B0604020202020204" pitchFamily="34" charset="0"/>
              <a:buChar char="•"/>
            </a:pPr>
            <a:r>
              <a:rPr lang="en-US"/>
              <a:t>Throughput rate tripled in four years: 16% to 54% for fall 2019 students</a:t>
            </a:r>
          </a:p>
          <a:p>
            <a:pPr marL="285750" indent="-285750">
              <a:buFont typeface="Arial" panose="020B0604020202020204" pitchFamily="34" charset="0"/>
              <a:buChar char="•"/>
            </a:pPr>
            <a:r>
              <a:rPr lang="en-US"/>
              <a:t>Keep in mind: graduation requirement is Algebra 2 – transfer math not required for all degrees</a:t>
            </a:r>
          </a:p>
          <a:p>
            <a:pPr marL="285750" indent="-285750">
              <a:buFont typeface="Arial" panose="020B0604020202020204" pitchFamily="34" charset="0"/>
              <a:buChar char="•"/>
            </a:pPr>
            <a:r>
              <a:rPr lang="en-US"/>
              <a:t>Need to look at the various possible pathways for students in post-AB 705 algebra</a:t>
            </a:r>
          </a:p>
          <a:p>
            <a:endParaRPr lang="en-US"/>
          </a:p>
        </p:txBody>
      </p:sp>
      <p:pic>
        <p:nvPicPr>
          <p:cNvPr id="6" name="Picture 7" descr="Table&#10;&#10;Description automatically generated">
            <a:extLst>
              <a:ext uri="{FF2B5EF4-FFF2-40B4-BE49-F238E27FC236}">
                <a16:creationId xmlns:a16="http://schemas.microsoft.com/office/drawing/2014/main" id="{CF64916B-D9EC-4721-833F-CE613480E299}"/>
              </a:ext>
            </a:extLst>
          </p:cNvPr>
          <p:cNvPicPr>
            <a:picLocks noChangeAspect="1"/>
          </p:cNvPicPr>
          <p:nvPr/>
        </p:nvPicPr>
        <p:blipFill>
          <a:blip r:embed="rId3"/>
          <a:stretch>
            <a:fillRect/>
          </a:stretch>
        </p:blipFill>
        <p:spPr>
          <a:xfrm>
            <a:off x="1378856" y="824503"/>
            <a:ext cx="9535885" cy="3485269"/>
          </a:xfrm>
          <a:prstGeom prst="rect">
            <a:avLst/>
          </a:prstGeom>
        </p:spPr>
      </p:pic>
    </p:spTree>
    <p:extLst>
      <p:ext uri="{BB962C8B-B14F-4D97-AF65-F5344CB8AC3E}">
        <p14:creationId xmlns:p14="http://schemas.microsoft.com/office/powerpoint/2010/main" val="2264457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descr="Chart, bar chart&#10;&#10;Description automatically generated">
            <a:extLst>
              <a:ext uri="{FF2B5EF4-FFF2-40B4-BE49-F238E27FC236}">
                <a16:creationId xmlns:a16="http://schemas.microsoft.com/office/drawing/2014/main" id="{C8AB9E8F-344D-4DFB-B470-69A4DAE6035D}"/>
              </a:ext>
            </a:extLst>
          </p:cNvPr>
          <p:cNvPicPr>
            <a:picLocks noChangeAspect="1"/>
          </p:cNvPicPr>
          <p:nvPr/>
        </p:nvPicPr>
        <p:blipFill rotWithShape="1">
          <a:blip r:embed="rId3"/>
          <a:srcRect t="7692" r="-176" b="-350"/>
          <a:stretch/>
        </p:blipFill>
        <p:spPr>
          <a:xfrm>
            <a:off x="409977" y="3284528"/>
            <a:ext cx="6134650" cy="2853262"/>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lIns="91440" tIns="45720" rIns="91440" bIns="45720" anchor="t"/>
          <a:lstStyle/>
          <a:p>
            <a:r>
              <a:rPr lang="en-US">
                <a:latin typeface="Tahoma"/>
                <a:ea typeface="Tahoma"/>
                <a:cs typeface="Tahoma"/>
              </a:rPr>
              <a:t>Disaggregated Throughput by HS GPA Buckets for Math</a:t>
            </a:r>
          </a:p>
        </p:txBody>
      </p:sp>
      <p:pic>
        <p:nvPicPr>
          <p:cNvPr id="12" name="Picture 12" descr="Chart, bar chart&#10;&#10;Description automatically generated">
            <a:extLst>
              <a:ext uri="{FF2B5EF4-FFF2-40B4-BE49-F238E27FC236}">
                <a16:creationId xmlns:a16="http://schemas.microsoft.com/office/drawing/2014/main" id="{6EEC237F-978D-41DF-AE92-A8052E4D04F5}"/>
              </a:ext>
            </a:extLst>
          </p:cNvPr>
          <p:cNvPicPr>
            <a:picLocks noChangeAspect="1"/>
          </p:cNvPicPr>
          <p:nvPr/>
        </p:nvPicPr>
        <p:blipFill rotWithShape="1">
          <a:blip r:embed="rId4"/>
          <a:srcRect t="7067" r="-118" b="-353"/>
          <a:stretch/>
        </p:blipFill>
        <p:spPr>
          <a:xfrm>
            <a:off x="6012288" y="753692"/>
            <a:ext cx="6055943" cy="2838845"/>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65AB611D-B008-42BD-9A4F-48D8D5BE8C2C}"/>
              </a:ext>
            </a:extLst>
          </p:cNvPr>
          <p:cNvSpPr txBox="1"/>
          <p:nvPr/>
        </p:nvSpPr>
        <p:spPr>
          <a:xfrm>
            <a:off x="774879" y="1343695"/>
            <a:ext cx="368765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Districtwide Throughput for Fall 2019 for SLAM/TP (Math-052, -025, -10A, -045)</a:t>
            </a:r>
          </a:p>
          <a:p>
            <a:endParaRPr lang="en-US"/>
          </a:p>
          <a:p>
            <a:r>
              <a:rPr lang="en-US"/>
              <a:t> ...and STEM (Math-015, -016, -001A)</a:t>
            </a:r>
          </a:p>
        </p:txBody>
      </p:sp>
      <p:sp>
        <p:nvSpPr>
          <p:cNvPr id="15" name="Arrow: Right 14">
            <a:extLst>
              <a:ext uri="{FF2B5EF4-FFF2-40B4-BE49-F238E27FC236}">
                <a16:creationId xmlns:a16="http://schemas.microsoft.com/office/drawing/2014/main" id="{CAA23D47-9C7A-4700-B5CA-327BD9CEF854}"/>
              </a:ext>
            </a:extLst>
          </p:cNvPr>
          <p:cNvSpPr/>
          <p:nvPr/>
        </p:nvSpPr>
        <p:spPr>
          <a:xfrm>
            <a:off x="4526177" y="1526516"/>
            <a:ext cx="976647" cy="482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166081B3-0206-4481-B821-5B8FBAFBF750}"/>
              </a:ext>
            </a:extLst>
          </p:cNvPr>
          <p:cNvSpPr/>
          <p:nvPr/>
        </p:nvSpPr>
        <p:spPr>
          <a:xfrm>
            <a:off x="3681715" y="2828446"/>
            <a:ext cx="482957" cy="5366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140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2438400"/>
            <a:ext cx="5562600" cy="990600"/>
          </a:xfrm>
        </p:spPr>
        <p:txBody>
          <a:bodyPr/>
          <a:lstStyle/>
          <a:p>
            <a:r>
              <a:rPr lang="en-US" sz="2800" b="1" cap="none" spc="0">
                <a:ln w="0"/>
                <a:solidFill>
                  <a:schemeClr val="tx1"/>
                </a:solidFill>
                <a:effectLst>
                  <a:outerShdw blurRad="38100" dist="19050" dir="2700000" algn="tl" rotWithShape="0">
                    <a:schemeClr val="dk1">
                      <a:alpha val="40000"/>
                    </a:schemeClr>
                  </a:outerShdw>
                </a:effectLst>
              </a:rPr>
              <a:t>AB705 in 2020: </a:t>
            </a:r>
            <a:br>
              <a:rPr lang="en-US" b="1" cap="none" spc="0">
                <a:ln w="0"/>
                <a:solidFill>
                  <a:schemeClr val="tx1"/>
                </a:solidFill>
                <a:effectLst>
                  <a:outerShdw blurRad="38100" dist="19050" dir="2700000" algn="tl" rotWithShape="0">
                    <a:schemeClr val="dk1">
                      <a:alpha val="40000"/>
                    </a:schemeClr>
                  </a:outerShdw>
                </a:effectLst>
              </a:rPr>
            </a:br>
            <a:r>
              <a:rPr lang="en-US" b="1" cap="none" spc="0">
                <a:ln w="0"/>
                <a:solidFill>
                  <a:schemeClr val="tx1"/>
                </a:solidFill>
                <a:effectLst>
                  <a:outerShdw blurRad="38100" dist="19050" dir="2700000" algn="tl" rotWithShape="0">
                    <a:schemeClr val="dk1">
                      <a:alpha val="40000"/>
                    </a:schemeClr>
                  </a:outerShdw>
                </a:effectLst>
              </a:rPr>
              <a:t>First Full Year of Implementation</a:t>
            </a:r>
          </a:p>
        </p:txBody>
      </p:sp>
      <p:sp>
        <p:nvSpPr>
          <p:cNvPr id="3" name="Subtitle 2"/>
          <p:cNvSpPr>
            <a:spLocks noGrp="1"/>
          </p:cNvSpPr>
          <p:nvPr>
            <p:ph type="subTitle" idx="1"/>
          </p:nvPr>
        </p:nvSpPr>
        <p:spPr/>
        <p:txBody>
          <a:bodyPr/>
          <a:lstStyle/>
          <a:p>
            <a:r>
              <a:rPr lang="en-US"/>
              <a:t>Office of Accreditation, Institutional Research, Effectiveness, and Planning</a:t>
            </a:r>
          </a:p>
        </p:txBody>
      </p:sp>
    </p:spTree>
    <p:extLst>
      <p:ext uri="{BB962C8B-B14F-4D97-AF65-F5344CB8AC3E}">
        <p14:creationId xmlns:p14="http://schemas.microsoft.com/office/powerpoint/2010/main" val="4270622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29213-97CF-4B79-B0E2-49E2945DD0F2}"/>
              </a:ext>
            </a:extLst>
          </p:cNvPr>
          <p:cNvSpPr>
            <a:spLocks noGrp="1"/>
          </p:cNvSpPr>
          <p:nvPr>
            <p:ph type="title"/>
          </p:nvPr>
        </p:nvSpPr>
        <p:spPr/>
        <p:txBody>
          <a:bodyPr lIns="91440" tIns="45720" rIns="91440" bIns="45720" anchor="t"/>
          <a:lstStyle/>
          <a:p>
            <a:r>
              <a:rPr lang="en-US">
                <a:latin typeface="Tahoma"/>
                <a:ea typeface="Tahoma"/>
                <a:cs typeface="Tahoma"/>
              </a:rPr>
              <a:t>Districtwide Equity in Throughput - Math</a:t>
            </a:r>
            <a:endParaRPr lang="en-US">
              <a:ea typeface="Tahoma"/>
            </a:endParaRPr>
          </a:p>
        </p:txBody>
      </p:sp>
      <p:graphicFrame>
        <p:nvGraphicFramePr>
          <p:cNvPr id="4" name="Table 4">
            <a:extLst>
              <a:ext uri="{FF2B5EF4-FFF2-40B4-BE49-F238E27FC236}">
                <a16:creationId xmlns:a16="http://schemas.microsoft.com/office/drawing/2014/main" id="{40C90633-E4AE-4245-8017-C2DED495DB54}"/>
              </a:ext>
            </a:extLst>
          </p:cNvPr>
          <p:cNvGraphicFramePr>
            <a:graphicFrameLocks noGrp="1"/>
          </p:cNvGraphicFramePr>
          <p:nvPr>
            <p:extLst>
              <p:ext uri="{D42A27DB-BD31-4B8C-83A1-F6EECF244321}">
                <p14:modId xmlns:p14="http://schemas.microsoft.com/office/powerpoint/2010/main" val="2616728452"/>
              </p:ext>
            </p:extLst>
          </p:nvPr>
        </p:nvGraphicFramePr>
        <p:xfrm>
          <a:off x="1210850" y="814191"/>
          <a:ext cx="8841726" cy="5364480"/>
        </p:xfrm>
        <a:graphic>
          <a:graphicData uri="http://schemas.openxmlformats.org/drawingml/2006/table">
            <a:tbl>
              <a:tblPr firstRow="1" bandRow="1">
                <a:tableStyleId>{5C22544A-7EE6-4342-B048-85BDC9FD1C3A}</a:tableStyleId>
              </a:tblPr>
              <a:tblGrid>
                <a:gridCol w="3045927">
                  <a:extLst>
                    <a:ext uri="{9D8B030D-6E8A-4147-A177-3AD203B41FA5}">
                      <a16:colId xmlns:a16="http://schemas.microsoft.com/office/drawing/2014/main" val="790983889"/>
                    </a:ext>
                  </a:extLst>
                </a:gridCol>
                <a:gridCol w="1931933">
                  <a:extLst>
                    <a:ext uri="{9D8B030D-6E8A-4147-A177-3AD203B41FA5}">
                      <a16:colId xmlns:a16="http://schemas.microsoft.com/office/drawing/2014/main" val="2216241760"/>
                    </a:ext>
                  </a:extLst>
                </a:gridCol>
                <a:gridCol w="1899734">
                  <a:extLst>
                    <a:ext uri="{9D8B030D-6E8A-4147-A177-3AD203B41FA5}">
                      <a16:colId xmlns:a16="http://schemas.microsoft.com/office/drawing/2014/main" val="4220797497"/>
                    </a:ext>
                  </a:extLst>
                </a:gridCol>
                <a:gridCol w="1964132">
                  <a:extLst>
                    <a:ext uri="{9D8B030D-6E8A-4147-A177-3AD203B41FA5}">
                      <a16:colId xmlns:a16="http://schemas.microsoft.com/office/drawing/2014/main" val="4170149775"/>
                    </a:ext>
                  </a:extLst>
                </a:gridCol>
              </a:tblGrid>
              <a:tr h="256592">
                <a:tc>
                  <a:txBody>
                    <a:bodyPr/>
                    <a:lstStyle/>
                    <a:p>
                      <a:r>
                        <a:rPr lang="en-US" sz="1600"/>
                        <a:t>Group</a:t>
                      </a:r>
                    </a:p>
                  </a:txBody>
                  <a:tcPr>
                    <a:solidFill>
                      <a:schemeClr val="bg2"/>
                    </a:solidFill>
                  </a:tcPr>
                </a:tc>
                <a:tc>
                  <a:txBody>
                    <a:bodyPr/>
                    <a:lstStyle/>
                    <a:p>
                      <a:r>
                        <a:rPr lang="en-US" sz="1600"/>
                        <a:t>2017/FA</a:t>
                      </a:r>
                    </a:p>
                  </a:txBody>
                  <a:tcPr>
                    <a:solidFill>
                      <a:schemeClr val="bg2"/>
                    </a:solidFill>
                  </a:tcPr>
                </a:tc>
                <a:tc>
                  <a:txBody>
                    <a:bodyPr/>
                    <a:lstStyle/>
                    <a:p>
                      <a:r>
                        <a:rPr lang="en-US" sz="1600"/>
                        <a:t>2018/FA</a:t>
                      </a:r>
                    </a:p>
                  </a:txBody>
                  <a:tcPr>
                    <a:solidFill>
                      <a:schemeClr val="bg2"/>
                    </a:solidFill>
                  </a:tcPr>
                </a:tc>
                <a:tc>
                  <a:txBody>
                    <a:bodyPr/>
                    <a:lstStyle/>
                    <a:p>
                      <a:r>
                        <a:rPr lang="en-US" sz="1600"/>
                        <a:t>2019/FA</a:t>
                      </a:r>
                    </a:p>
                  </a:txBody>
                  <a:tcPr>
                    <a:solidFill>
                      <a:schemeClr val="bg2"/>
                    </a:solidFill>
                  </a:tcPr>
                </a:tc>
                <a:extLst>
                  <a:ext uri="{0D108BD9-81ED-4DB2-BD59-A6C34878D82A}">
                    <a16:rowId xmlns:a16="http://schemas.microsoft.com/office/drawing/2014/main" val="2360794541"/>
                  </a:ext>
                </a:extLst>
              </a:tr>
              <a:tr h="245694">
                <a:tc>
                  <a:txBody>
                    <a:bodyPr/>
                    <a:lstStyle/>
                    <a:p>
                      <a:pPr lvl="0">
                        <a:buNone/>
                      </a:pPr>
                      <a:r>
                        <a:rPr lang="en-US" sz="1600" b="1"/>
                        <a:t>Overall</a:t>
                      </a:r>
                    </a:p>
                  </a:txBody>
                  <a:tcPr>
                    <a:solidFill>
                      <a:schemeClr val="bg1">
                        <a:lumMod val="95000"/>
                      </a:schemeClr>
                    </a:solidFill>
                  </a:tcPr>
                </a:tc>
                <a:tc>
                  <a:txBody>
                    <a:bodyPr/>
                    <a:lstStyle/>
                    <a:p>
                      <a:pPr lvl="0">
                        <a:buNone/>
                      </a:pPr>
                      <a:r>
                        <a:rPr lang="en-US" sz="1600" b="1"/>
                        <a:t>19%</a:t>
                      </a:r>
                    </a:p>
                  </a:txBody>
                  <a:tcPr>
                    <a:solidFill>
                      <a:schemeClr val="bg1">
                        <a:lumMod val="95000"/>
                      </a:schemeClr>
                    </a:solidFill>
                  </a:tcPr>
                </a:tc>
                <a:tc>
                  <a:txBody>
                    <a:bodyPr/>
                    <a:lstStyle/>
                    <a:p>
                      <a:pPr lvl="0">
                        <a:buNone/>
                      </a:pPr>
                      <a:r>
                        <a:rPr lang="en-US" sz="1600" b="1"/>
                        <a:t>26%</a:t>
                      </a:r>
                    </a:p>
                  </a:txBody>
                  <a:tcPr>
                    <a:solidFill>
                      <a:schemeClr val="bg1">
                        <a:lumMod val="95000"/>
                      </a:schemeClr>
                    </a:solidFill>
                  </a:tcPr>
                </a:tc>
                <a:tc>
                  <a:txBody>
                    <a:bodyPr/>
                    <a:lstStyle/>
                    <a:p>
                      <a:pPr lvl="0">
                        <a:buNone/>
                      </a:pPr>
                      <a:r>
                        <a:rPr lang="en-US" sz="1600" b="1"/>
                        <a:t>54%</a:t>
                      </a:r>
                    </a:p>
                  </a:txBody>
                  <a:tcPr>
                    <a:solidFill>
                      <a:schemeClr val="bg1">
                        <a:lumMod val="95000"/>
                      </a:schemeClr>
                    </a:solidFill>
                  </a:tcPr>
                </a:tc>
                <a:extLst>
                  <a:ext uri="{0D108BD9-81ED-4DB2-BD59-A6C34878D82A}">
                    <a16:rowId xmlns:a16="http://schemas.microsoft.com/office/drawing/2014/main" val="2235053661"/>
                  </a:ext>
                </a:extLst>
              </a:tr>
              <a:tr h="280969">
                <a:tc>
                  <a:txBody>
                    <a:bodyPr/>
                    <a:lstStyle/>
                    <a:p>
                      <a:r>
                        <a:rPr lang="en-US" sz="1600"/>
                        <a:t>DSPS</a:t>
                      </a:r>
                    </a:p>
                  </a:txBody>
                  <a:tcPr>
                    <a:solidFill>
                      <a:schemeClr val="bg1">
                        <a:lumMod val="65000"/>
                      </a:schemeClr>
                    </a:solidFill>
                  </a:tcPr>
                </a:tc>
                <a:tc>
                  <a:txBody>
                    <a:bodyPr/>
                    <a:lstStyle/>
                    <a:p>
                      <a:pPr lvl="0">
                        <a:buNone/>
                      </a:pPr>
                      <a:r>
                        <a:rPr lang="en-US" sz="1600" b="0" i="0" u="none" strike="noStrike" noProof="0">
                          <a:latin typeface="Aril"/>
                        </a:rPr>
                        <a:t>5%</a:t>
                      </a:r>
                    </a:p>
                  </a:txBody>
                  <a:tcPr>
                    <a:solidFill>
                      <a:schemeClr val="bg1">
                        <a:lumMod val="65000"/>
                      </a:schemeClr>
                    </a:solidFill>
                  </a:tcPr>
                </a:tc>
                <a:tc>
                  <a:txBody>
                    <a:bodyPr/>
                    <a:lstStyle/>
                    <a:p>
                      <a:r>
                        <a:rPr lang="en-US" sz="1600"/>
                        <a:t>17%</a:t>
                      </a:r>
                    </a:p>
                  </a:txBody>
                  <a:tcPr>
                    <a:solidFill>
                      <a:schemeClr val="bg1">
                        <a:lumMod val="65000"/>
                      </a:schemeClr>
                    </a:solidFill>
                  </a:tcPr>
                </a:tc>
                <a:tc>
                  <a:txBody>
                    <a:bodyPr/>
                    <a:lstStyle/>
                    <a:p>
                      <a:r>
                        <a:rPr lang="en-US" sz="1600"/>
                        <a:t>40%</a:t>
                      </a:r>
                    </a:p>
                  </a:txBody>
                  <a:tcPr>
                    <a:solidFill>
                      <a:schemeClr val="bg1">
                        <a:lumMod val="65000"/>
                      </a:schemeClr>
                    </a:solidFill>
                  </a:tcPr>
                </a:tc>
                <a:extLst>
                  <a:ext uri="{0D108BD9-81ED-4DB2-BD59-A6C34878D82A}">
                    <a16:rowId xmlns:a16="http://schemas.microsoft.com/office/drawing/2014/main" val="3759842305"/>
                  </a:ext>
                </a:extLst>
              </a:tr>
              <a:tr h="245694">
                <a:tc>
                  <a:txBody>
                    <a:bodyPr/>
                    <a:lstStyle/>
                    <a:p>
                      <a:r>
                        <a:rPr lang="en-US" sz="1600"/>
                        <a:t>Female</a:t>
                      </a:r>
                    </a:p>
                  </a:txBody>
                  <a:tcPr>
                    <a:solidFill>
                      <a:schemeClr val="bg1">
                        <a:lumMod val="85000"/>
                      </a:schemeClr>
                    </a:solidFill>
                  </a:tcPr>
                </a:tc>
                <a:tc>
                  <a:txBody>
                    <a:bodyPr/>
                    <a:lstStyle/>
                    <a:p>
                      <a:r>
                        <a:rPr lang="en-US" sz="1600"/>
                        <a:t>21%</a:t>
                      </a:r>
                    </a:p>
                  </a:txBody>
                  <a:tcPr>
                    <a:solidFill>
                      <a:schemeClr val="bg1">
                        <a:lumMod val="85000"/>
                      </a:schemeClr>
                    </a:solidFill>
                  </a:tcPr>
                </a:tc>
                <a:tc>
                  <a:txBody>
                    <a:bodyPr/>
                    <a:lstStyle/>
                    <a:p>
                      <a:r>
                        <a:rPr lang="en-US" sz="1600"/>
                        <a:t>30%</a:t>
                      </a:r>
                    </a:p>
                  </a:txBody>
                  <a:tcPr>
                    <a:solidFill>
                      <a:schemeClr val="bg1">
                        <a:lumMod val="85000"/>
                      </a:schemeClr>
                    </a:solidFill>
                  </a:tcPr>
                </a:tc>
                <a:tc>
                  <a:txBody>
                    <a:bodyPr/>
                    <a:lstStyle/>
                    <a:p>
                      <a:r>
                        <a:rPr lang="en-US" sz="1600"/>
                        <a:t>55%</a:t>
                      </a:r>
                    </a:p>
                  </a:txBody>
                  <a:tcPr>
                    <a:solidFill>
                      <a:schemeClr val="bg1">
                        <a:lumMod val="85000"/>
                      </a:schemeClr>
                    </a:solidFill>
                  </a:tcPr>
                </a:tc>
                <a:extLst>
                  <a:ext uri="{0D108BD9-81ED-4DB2-BD59-A6C34878D82A}">
                    <a16:rowId xmlns:a16="http://schemas.microsoft.com/office/drawing/2014/main" val="4162902187"/>
                  </a:ext>
                </a:extLst>
              </a:tr>
              <a:tr h="245694">
                <a:tc>
                  <a:txBody>
                    <a:bodyPr/>
                    <a:lstStyle/>
                    <a:p>
                      <a:r>
                        <a:rPr lang="en-US" sz="1600"/>
                        <a:t>Male</a:t>
                      </a:r>
                    </a:p>
                  </a:txBody>
                  <a:tcPr>
                    <a:solidFill>
                      <a:schemeClr val="bg1">
                        <a:lumMod val="85000"/>
                      </a:schemeClr>
                    </a:solidFill>
                  </a:tcPr>
                </a:tc>
                <a:tc>
                  <a:txBody>
                    <a:bodyPr/>
                    <a:lstStyle/>
                    <a:p>
                      <a:r>
                        <a:rPr lang="en-US" sz="1600"/>
                        <a:t>16%</a:t>
                      </a:r>
                    </a:p>
                  </a:txBody>
                  <a:tcPr>
                    <a:solidFill>
                      <a:schemeClr val="bg1">
                        <a:lumMod val="85000"/>
                      </a:schemeClr>
                    </a:solidFill>
                  </a:tcPr>
                </a:tc>
                <a:tc>
                  <a:txBody>
                    <a:bodyPr/>
                    <a:lstStyle/>
                    <a:p>
                      <a:r>
                        <a:rPr lang="en-US" sz="1600"/>
                        <a:t>21%</a:t>
                      </a:r>
                    </a:p>
                  </a:txBody>
                  <a:tcPr>
                    <a:solidFill>
                      <a:srgbClr val="FF0000"/>
                    </a:solidFill>
                  </a:tcPr>
                </a:tc>
                <a:tc>
                  <a:txBody>
                    <a:bodyPr/>
                    <a:lstStyle/>
                    <a:p>
                      <a:r>
                        <a:rPr lang="en-US" sz="1600"/>
                        <a:t>51%</a:t>
                      </a:r>
                    </a:p>
                  </a:txBody>
                  <a:tcPr>
                    <a:solidFill>
                      <a:schemeClr val="bg1">
                        <a:lumMod val="85000"/>
                      </a:schemeClr>
                    </a:solidFill>
                  </a:tcPr>
                </a:tc>
                <a:extLst>
                  <a:ext uri="{0D108BD9-81ED-4DB2-BD59-A6C34878D82A}">
                    <a16:rowId xmlns:a16="http://schemas.microsoft.com/office/drawing/2014/main" val="2513629700"/>
                  </a:ext>
                </a:extLst>
              </a:tr>
              <a:tr h="245694">
                <a:tc>
                  <a:txBody>
                    <a:bodyPr/>
                    <a:lstStyle/>
                    <a:p>
                      <a:pPr lvl="0">
                        <a:buNone/>
                      </a:pPr>
                      <a:r>
                        <a:rPr lang="en-US" sz="1600"/>
                        <a:t>Online</a:t>
                      </a:r>
                    </a:p>
                  </a:txBody>
                  <a:tcPr>
                    <a:solidFill>
                      <a:schemeClr val="bg1">
                        <a:lumMod val="65000"/>
                      </a:schemeClr>
                    </a:solidFill>
                  </a:tcPr>
                </a:tc>
                <a:tc>
                  <a:txBody>
                    <a:bodyPr/>
                    <a:lstStyle/>
                    <a:p>
                      <a:r>
                        <a:rPr lang="en-US" sz="1600"/>
                        <a:t>28%</a:t>
                      </a:r>
                    </a:p>
                  </a:txBody>
                  <a:tcPr>
                    <a:solidFill>
                      <a:schemeClr val="bg1">
                        <a:lumMod val="65000"/>
                      </a:schemeClr>
                    </a:solidFill>
                  </a:tcPr>
                </a:tc>
                <a:tc>
                  <a:txBody>
                    <a:bodyPr/>
                    <a:lstStyle/>
                    <a:p>
                      <a:r>
                        <a:rPr lang="en-US" sz="1600"/>
                        <a:t>29%</a:t>
                      </a:r>
                    </a:p>
                  </a:txBody>
                  <a:tcPr>
                    <a:solidFill>
                      <a:schemeClr val="bg1">
                        <a:lumMod val="65000"/>
                      </a:schemeClr>
                    </a:solidFill>
                  </a:tcPr>
                </a:tc>
                <a:tc>
                  <a:txBody>
                    <a:bodyPr/>
                    <a:lstStyle/>
                    <a:p>
                      <a:r>
                        <a:rPr lang="en-US" sz="1600"/>
                        <a:t>54%</a:t>
                      </a:r>
                    </a:p>
                  </a:txBody>
                  <a:tcPr>
                    <a:solidFill>
                      <a:schemeClr val="bg1">
                        <a:lumMod val="65000"/>
                      </a:schemeClr>
                    </a:solidFill>
                  </a:tcPr>
                </a:tc>
                <a:extLst>
                  <a:ext uri="{0D108BD9-81ED-4DB2-BD59-A6C34878D82A}">
                    <a16:rowId xmlns:a16="http://schemas.microsoft.com/office/drawing/2014/main" val="3287528461"/>
                  </a:ext>
                </a:extLst>
              </a:tr>
              <a:tr h="245694">
                <a:tc>
                  <a:txBody>
                    <a:bodyPr/>
                    <a:lstStyle/>
                    <a:p>
                      <a:pPr lvl="0">
                        <a:buNone/>
                      </a:pPr>
                      <a:r>
                        <a:rPr lang="en-US" sz="1600"/>
                        <a:t>Face to Face</a:t>
                      </a:r>
                    </a:p>
                  </a:txBody>
                  <a:tcPr>
                    <a:solidFill>
                      <a:schemeClr val="bg1">
                        <a:lumMod val="65000"/>
                      </a:schemeClr>
                    </a:solidFill>
                  </a:tcPr>
                </a:tc>
                <a:tc>
                  <a:txBody>
                    <a:bodyPr/>
                    <a:lstStyle/>
                    <a:p>
                      <a:r>
                        <a:rPr lang="en-US" sz="1600"/>
                        <a:t>17%</a:t>
                      </a:r>
                    </a:p>
                  </a:txBody>
                  <a:tcPr>
                    <a:solidFill>
                      <a:schemeClr val="bg1">
                        <a:lumMod val="65000"/>
                      </a:schemeClr>
                    </a:solidFill>
                  </a:tcPr>
                </a:tc>
                <a:tc>
                  <a:txBody>
                    <a:bodyPr/>
                    <a:lstStyle/>
                    <a:p>
                      <a:r>
                        <a:rPr lang="en-US" sz="1600"/>
                        <a:t>21%</a:t>
                      </a:r>
                    </a:p>
                  </a:txBody>
                  <a:tcPr>
                    <a:solidFill>
                      <a:srgbClr val="FF0000"/>
                    </a:solidFill>
                  </a:tcPr>
                </a:tc>
                <a:tc>
                  <a:txBody>
                    <a:bodyPr/>
                    <a:lstStyle/>
                    <a:p>
                      <a:r>
                        <a:rPr lang="en-US" sz="1600"/>
                        <a:t>54%</a:t>
                      </a:r>
                    </a:p>
                  </a:txBody>
                  <a:tcPr>
                    <a:solidFill>
                      <a:schemeClr val="bg1">
                        <a:lumMod val="65000"/>
                      </a:schemeClr>
                    </a:solidFill>
                  </a:tcPr>
                </a:tc>
                <a:extLst>
                  <a:ext uri="{0D108BD9-81ED-4DB2-BD59-A6C34878D82A}">
                    <a16:rowId xmlns:a16="http://schemas.microsoft.com/office/drawing/2014/main" val="742937871"/>
                  </a:ext>
                </a:extLst>
              </a:tr>
              <a:tr h="245694">
                <a:tc>
                  <a:txBody>
                    <a:bodyPr/>
                    <a:lstStyle/>
                    <a:p>
                      <a:pPr lvl="0">
                        <a:buNone/>
                      </a:pPr>
                      <a:r>
                        <a:rPr lang="en-US" sz="1600"/>
                        <a:t>Hybrid</a:t>
                      </a:r>
                    </a:p>
                  </a:txBody>
                  <a:tcPr>
                    <a:solidFill>
                      <a:schemeClr val="bg1">
                        <a:lumMod val="65000"/>
                      </a:schemeClr>
                    </a:solidFill>
                  </a:tcPr>
                </a:tc>
                <a:tc>
                  <a:txBody>
                    <a:bodyPr/>
                    <a:lstStyle/>
                    <a:p>
                      <a:r>
                        <a:rPr lang="en-US" sz="1600"/>
                        <a:t>12%</a:t>
                      </a:r>
                    </a:p>
                  </a:txBody>
                  <a:tcPr>
                    <a:solidFill>
                      <a:schemeClr val="bg1">
                        <a:lumMod val="65000"/>
                      </a:schemeClr>
                    </a:solidFill>
                  </a:tcPr>
                </a:tc>
                <a:tc>
                  <a:txBody>
                    <a:bodyPr/>
                    <a:lstStyle/>
                    <a:p>
                      <a:r>
                        <a:rPr lang="en-US" sz="1600"/>
                        <a:t>38%</a:t>
                      </a:r>
                    </a:p>
                  </a:txBody>
                  <a:tcPr>
                    <a:solidFill>
                      <a:schemeClr val="bg1">
                        <a:lumMod val="65000"/>
                      </a:schemeClr>
                    </a:solidFill>
                  </a:tcPr>
                </a:tc>
                <a:tc>
                  <a:txBody>
                    <a:bodyPr/>
                    <a:lstStyle/>
                    <a:p>
                      <a:r>
                        <a:rPr lang="en-US" sz="1600"/>
                        <a:t>63%</a:t>
                      </a:r>
                    </a:p>
                  </a:txBody>
                  <a:tcPr>
                    <a:solidFill>
                      <a:schemeClr val="bg1">
                        <a:lumMod val="65000"/>
                      </a:schemeClr>
                    </a:solidFill>
                  </a:tcPr>
                </a:tc>
                <a:extLst>
                  <a:ext uri="{0D108BD9-81ED-4DB2-BD59-A6C34878D82A}">
                    <a16:rowId xmlns:a16="http://schemas.microsoft.com/office/drawing/2014/main" val="1916516327"/>
                  </a:ext>
                </a:extLst>
              </a:tr>
              <a:tr h="245694">
                <a:tc>
                  <a:txBody>
                    <a:bodyPr/>
                    <a:lstStyle/>
                    <a:p>
                      <a:pPr lvl="0">
                        <a:buNone/>
                      </a:pPr>
                      <a:r>
                        <a:rPr lang="en-US" sz="1600"/>
                        <a:t>White</a:t>
                      </a:r>
                    </a:p>
                  </a:txBody>
                  <a:tcPr>
                    <a:solidFill>
                      <a:schemeClr val="bg1">
                        <a:lumMod val="85000"/>
                      </a:schemeClr>
                    </a:solidFill>
                  </a:tcPr>
                </a:tc>
                <a:tc>
                  <a:txBody>
                    <a:bodyPr/>
                    <a:lstStyle/>
                    <a:p>
                      <a:pPr lvl="0">
                        <a:buNone/>
                      </a:pPr>
                      <a:r>
                        <a:rPr lang="en-US" sz="1600"/>
                        <a:t>25%</a:t>
                      </a:r>
                    </a:p>
                  </a:txBody>
                  <a:tcPr>
                    <a:solidFill>
                      <a:schemeClr val="bg1">
                        <a:lumMod val="85000"/>
                      </a:schemeClr>
                    </a:solidFill>
                  </a:tcPr>
                </a:tc>
                <a:tc>
                  <a:txBody>
                    <a:bodyPr/>
                    <a:lstStyle/>
                    <a:p>
                      <a:pPr lvl="0">
                        <a:buNone/>
                      </a:pPr>
                      <a:r>
                        <a:rPr lang="en-US" sz="1600"/>
                        <a:t>30%</a:t>
                      </a:r>
                    </a:p>
                  </a:txBody>
                  <a:tcPr>
                    <a:solidFill>
                      <a:schemeClr val="bg1">
                        <a:lumMod val="85000"/>
                      </a:schemeClr>
                    </a:solidFill>
                  </a:tcPr>
                </a:tc>
                <a:tc>
                  <a:txBody>
                    <a:bodyPr/>
                    <a:lstStyle/>
                    <a:p>
                      <a:pPr lvl="0">
                        <a:buNone/>
                      </a:pPr>
                      <a:r>
                        <a:rPr lang="en-US" sz="1600"/>
                        <a:t>56%</a:t>
                      </a:r>
                    </a:p>
                  </a:txBody>
                  <a:tcPr>
                    <a:solidFill>
                      <a:schemeClr val="bg1">
                        <a:lumMod val="85000"/>
                      </a:schemeClr>
                    </a:solidFill>
                  </a:tcPr>
                </a:tc>
                <a:extLst>
                  <a:ext uri="{0D108BD9-81ED-4DB2-BD59-A6C34878D82A}">
                    <a16:rowId xmlns:a16="http://schemas.microsoft.com/office/drawing/2014/main" val="2327447501"/>
                  </a:ext>
                </a:extLst>
              </a:tr>
              <a:tr h="245694">
                <a:tc>
                  <a:txBody>
                    <a:bodyPr/>
                    <a:lstStyle/>
                    <a:p>
                      <a:r>
                        <a:rPr lang="en-US" sz="1600"/>
                        <a:t>African American</a:t>
                      </a:r>
                    </a:p>
                  </a:txBody>
                  <a:tcPr>
                    <a:solidFill>
                      <a:schemeClr val="bg1">
                        <a:lumMod val="85000"/>
                      </a:schemeClr>
                    </a:solidFill>
                  </a:tcPr>
                </a:tc>
                <a:tc>
                  <a:txBody>
                    <a:bodyPr/>
                    <a:lstStyle/>
                    <a:p>
                      <a:r>
                        <a:rPr lang="en-US" sz="1600"/>
                        <a:t>9%</a:t>
                      </a:r>
                    </a:p>
                  </a:txBody>
                  <a:tcPr>
                    <a:solidFill>
                      <a:srgbClr val="FF0000"/>
                    </a:solidFill>
                  </a:tcPr>
                </a:tc>
                <a:tc>
                  <a:txBody>
                    <a:bodyPr/>
                    <a:lstStyle/>
                    <a:p>
                      <a:r>
                        <a:rPr lang="en-US" sz="1600"/>
                        <a:t>17%</a:t>
                      </a:r>
                    </a:p>
                  </a:txBody>
                  <a:tcPr>
                    <a:solidFill>
                      <a:schemeClr val="bg1">
                        <a:lumMod val="85000"/>
                      </a:schemeClr>
                    </a:solidFill>
                  </a:tcPr>
                </a:tc>
                <a:tc>
                  <a:txBody>
                    <a:bodyPr/>
                    <a:lstStyle/>
                    <a:p>
                      <a:r>
                        <a:rPr lang="en-US" sz="1600"/>
                        <a:t>44%</a:t>
                      </a:r>
                    </a:p>
                  </a:txBody>
                  <a:tcPr>
                    <a:solidFill>
                      <a:schemeClr val="bg1">
                        <a:lumMod val="85000"/>
                      </a:schemeClr>
                    </a:solidFill>
                  </a:tcPr>
                </a:tc>
                <a:extLst>
                  <a:ext uri="{0D108BD9-81ED-4DB2-BD59-A6C34878D82A}">
                    <a16:rowId xmlns:a16="http://schemas.microsoft.com/office/drawing/2014/main" val="2114151310"/>
                  </a:ext>
                </a:extLst>
              </a:tr>
              <a:tr h="268729">
                <a:tc>
                  <a:txBody>
                    <a:bodyPr/>
                    <a:lstStyle/>
                    <a:p>
                      <a:pPr lvl="0">
                        <a:buNone/>
                      </a:pPr>
                      <a:r>
                        <a:rPr lang="en-US" sz="1600"/>
                        <a:t>American Indian/Alaska Native</a:t>
                      </a:r>
                    </a:p>
                  </a:txBody>
                  <a:tcPr>
                    <a:solidFill>
                      <a:schemeClr val="bg1">
                        <a:lumMod val="85000"/>
                      </a:schemeClr>
                    </a:solidFill>
                  </a:tcPr>
                </a:tc>
                <a:tc>
                  <a:txBody>
                    <a:bodyPr/>
                    <a:lstStyle/>
                    <a:p>
                      <a:pPr lvl="0">
                        <a:buNone/>
                      </a:pPr>
                      <a:r>
                        <a:rPr lang="en-US" sz="1600" b="0">
                          <a:solidFill>
                            <a:schemeClr val="tx1"/>
                          </a:solidFill>
                        </a:rPr>
                        <a:t>0%</a:t>
                      </a:r>
                      <a:r>
                        <a:rPr lang="en-US" sz="1600" b="1">
                          <a:solidFill>
                            <a:schemeClr val="tx1"/>
                          </a:solidFill>
                        </a:rPr>
                        <a:t>*</a:t>
                      </a:r>
                    </a:p>
                  </a:txBody>
                  <a:tcPr anchor="ctr">
                    <a:solidFill>
                      <a:schemeClr val="bg1">
                        <a:lumMod val="85000"/>
                      </a:schemeClr>
                    </a:solidFill>
                  </a:tcPr>
                </a:tc>
                <a:tc>
                  <a:txBody>
                    <a:bodyPr/>
                    <a:lstStyle/>
                    <a:p>
                      <a:pPr lvl="0">
                        <a:buNone/>
                      </a:pPr>
                      <a:r>
                        <a:rPr lang="en-US" sz="1600" b="0" i="0" u="none" strike="noStrike" noProof="0">
                          <a:solidFill>
                            <a:schemeClr val="tx1"/>
                          </a:solidFill>
                          <a:latin typeface="Aril"/>
                        </a:rPr>
                        <a:t>20%</a:t>
                      </a:r>
                      <a:r>
                        <a:rPr lang="en-US" sz="1600" b="1" i="0" u="none" strike="noStrike" noProof="0">
                          <a:solidFill>
                            <a:schemeClr val="tx1"/>
                          </a:solidFill>
                          <a:latin typeface="Aril"/>
                        </a:rPr>
                        <a:t>*</a:t>
                      </a:r>
                      <a:endParaRPr lang="en-US" sz="1600"/>
                    </a:p>
                  </a:txBody>
                  <a:tcPr anchor="ctr">
                    <a:solidFill>
                      <a:schemeClr val="bg1">
                        <a:lumMod val="85000"/>
                      </a:schemeClr>
                    </a:solidFill>
                  </a:tcPr>
                </a:tc>
                <a:tc>
                  <a:txBody>
                    <a:bodyPr/>
                    <a:lstStyle/>
                    <a:p>
                      <a:pPr lvl="0">
                        <a:buNone/>
                      </a:pPr>
                      <a:r>
                        <a:rPr lang="en-US" sz="1600" b="0" i="0" u="none" strike="noStrike" noProof="0">
                          <a:solidFill>
                            <a:schemeClr val="tx1"/>
                          </a:solidFill>
                        </a:rPr>
                        <a:t>50%</a:t>
                      </a:r>
                      <a:r>
                        <a:rPr lang="en-US" sz="1600" b="1" i="0" u="none" strike="noStrike" noProof="0">
                          <a:solidFill>
                            <a:schemeClr val="tx1"/>
                          </a:solidFill>
                        </a:rPr>
                        <a:t>*</a:t>
                      </a:r>
                      <a:endParaRPr lang="en-US"/>
                    </a:p>
                  </a:txBody>
                  <a:tcPr anchor="ctr">
                    <a:solidFill>
                      <a:schemeClr val="bg1">
                        <a:lumMod val="85000"/>
                      </a:schemeClr>
                    </a:solidFill>
                  </a:tcPr>
                </a:tc>
                <a:extLst>
                  <a:ext uri="{0D108BD9-81ED-4DB2-BD59-A6C34878D82A}">
                    <a16:rowId xmlns:a16="http://schemas.microsoft.com/office/drawing/2014/main" val="3343080821"/>
                  </a:ext>
                </a:extLst>
              </a:tr>
              <a:tr h="245694">
                <a:tc>
                  <a:txBody>
                    <a:bodyPr/>
                    <a:lstStyle/>
                    <a:p>
                      <a:pPr lvl="0">
                        <a:buNone/>
                      </a:pPr>
                      <a:r>
                        <a:rPr lang="en-US" sz="1600"/>
                        <a:t>Asian</a:t>
                      </a:r>
                    </a:p>
                  </a:txBody>
                  <a:tcPr>
                    <a:solidFill>
                      <a:schemeClr val="bg1">
                        <a:lumMod val="85000"/>
                      </a:schemeClr>
                    </a:solidFill>
                  </a:tcPr>
                </a:tc>
                <a:tc>
                  <a:txBody>
                    <a:bodyPr/>
                    <a:lstStyle/>
                    <a:p>
                      <a:pPr lvl="0">
                        <a:buNone/>
                      </a:pPr>
                      <a:r>
                        <a:rPr lang="en-US" sz="1600"/>
                        <a:t>48%</a:t>
                      </a:r>
                    </a:p>
                  </a:txBody>
                  <a:tcPr>
                    <a:solidFill>
                      <a:schemeClr val="bg1">
                        <a:lumMod val="85000"/>
                      </a:schemeClr>
                    </a:solidFill>
                  </a:tcPr>
                </a:tc>
                <a:tc>
                  <a:txBody>
                    <a:bodyPr/>
                    <a:lstStyle/>
                    <a:p>
                      <a:pPr lvl="0">
                        <a:buNone/>
                      </a:pPr>
                      <a:r>
                        <a:rPr lang="en-US" sz="1600"/>
                        <a:t>58%</a:t>
                      </a:r>
                    </a:p>
                  </a:txBody>
                  <a:tcPr>
                    <a:solidFill>
                      <a:schemeClr val="bg1">
                        <a:lumMod val="85000"/>
                      </a:schemeClr>
                    </a:solidFill>
                  </a:tcPr>
                </a:tc>
                <a:tc>
                  <a:txBody>
                    <a:bodyPr/>
                    <a:lstStyle/>
                    <a:p>
                      <a:pPr lvl="0">
                        <a:buNone/>
                      </a:pPr>
                      <a:r>
                        <a:rPr lang="en-US" sz="1600"/>
                        <a:t>71%</a:t>
                      </a:r>
                    </a:p>
                  </a:txBody>
                  <a:tcPr>
                    <a:solidFill>
                      <a:schemeClr val="bg1">
                        <a:lumMod val="85000"/>
                      </a:schemeClr>
                    </a:solidFill>
                  </a:tcPr>
                </a:tc>
                <a:extLst>
                  <a:ext uri="{0D108BD9-81ED-4DB2-BD59-A6C34878D82A}">
                    <a16:rowId xmlns:a16="http://schemas.microsoft.com/office/drawing/2014/main" val="2604389556"/>
                  </a:ext>
                </a:extLst>
              </a:tr>
              <a:tr h="245694">
                <a:tc>
                  <a:txBody>
                    <a:bodyPr/>
                    <a:lstStyle/>
                    <a:p>
                      <a:pPr lvl="0">
                        <a:buNone/>
                      </a:pPr>
                      <a:r>
                        <a:rPr lang="en-US" sz="1600"/>
                        <a:t>Filipino</a:t>
                      </a:r>
                    </a:p>
                  </a:txBody>
                  <a:tcPr>
                    <a:solidFill>
                      <a:schemeClr val="bg1">
                        <a:lumMod val="85000"/>
                      </a:schemeClr>
                    </a:solidFill>
                  </a:tcPr>
                </a:tc>
                <a:tc>
                  <a:txBody>
                    <a:bodyPr/>
                    <a:lstStyle/>
                    <a:p>
                      <a:pPr lvl="0">
                        <a:buNone/>
                      </a:pPr>
                      <a:r>
                        <a:rPr lang="en-US" sz="1600"/>
                        <a:t>53%</a:t>
                      </a:r>
                    </a:p>
                  </a:txBody>
                  <a:tcPr>
                    <a:solidFill>
                      <a:schemeClr val="bg1">
                        <a:lumMod val="85000"/>
                      </a:schemeClr>
                    </a:solidFill>
                  </a:tcPr>
                </a:tc>
                <a:tc>
                  <a:txBody>
                    <a:bodyPr/>
                    <a:lstStyle/>
                    <a:p>
                      <a:pPr lvl="0">
                        <a:buNone/>
                      </a:pPr>
                      <a:r>
                        <a:rPr lang="en-US" sz="1600"/>
                        <a:t>55%</a:t>
                      </a:r>
                    </a:p>
                  </a:txBody>
                  <a:tcPr>
                    <a:solidFill>
                      <a:schemeClr val="bg1">
                        <a:lumMod val="85000"/>
                      </a:schemeClr>
                    </a:solidFill>
                  </a:tcPr>
                </a:tc>
                <a:tc>
                  <a:txBody>
                    <a:bodyPr/>
                    <a:lstStyle/>
                    <a:p>
                      <a:pPr lvl="0">
                        <a:buNone/>
                      </a:pPr>
                      <a:r>
                        <a:rPr lang="en-US" sz="1600"/>
                        <a:t>53%</a:t>
                      </a:r>
                    </a:p>
                  </a:txBody>
                  <a:tcPr>
                    <a:solidFill>
                      <a:schemeClr val="bg1">
                        <a:lumMod val="85000"/>
                      </a:schemeClr>
                    </a:solidFill>
                  </a:tcPr>
                </a:tc>
                <a:extLst>
                  <a:ext uri="{0D108BD9-81ED-4DB2-BD59-A6C34878D82A}">
                    <a16:rowId xmlns:a16="http://schemas.microsoft.com/office/drawing/2014/main" val="2624375460"/>
                  </a:ext>
                </a:extLst>
              </a:tr>
              <a:tr h="245694">
                <a:tc>
                  <a:txBody>
                    <a:bodyPr/>
                    <a:lstStyle/>
                    <a:p>
                      <a:pPr lvl="0">
                        <a:buNone/>
                      </a:pPr>
                      <a:r>
                        <a:rPr lang="en-US" sz="1600"/>
                        <a:t>Hispanic</a:t>
                      </a:r>
                    </a:p>
                  </a:txBody>
                  <a:tcPr>
                    <a:solidFill>
                      <a:schemeClr val="bg1">
                        <a:lumMod val="85000"/>
                      </a:schemeClr>
                    </a:solidFill>
                  </a:tcPr>
                </a:tc>
                <a:tc>
                  <a:txBody>
                    <a:bodyPr/>
                    <a:lstStyle/>
                    <a:p>
                      <a:pPr lvl="0">
                        <a:buNone/>
                      </a:pPr>
                      <a:r>
                        <a:rPr lang="en-US" sz="1600"/>
                        <a:t>16%</a:t>
                      </a:r>
                    </a:p>
                  </a:txBody>
                  <a:tcPr>
                    <a:solidFill>
                      <a:srgbClr val="FF0000"/>
                    </a:solidFill>
                  </a:tcPr>
                </a:tc>
                <a:tc>
                  <a:txBody>
                    <a:bodyPr/>
                    <a:lstStyle/>
                    <a:p>
                      <a:pPr lvl="0">
                        <a:buNone/>
                      </a:pPr>
                      <a:r>
                        <a:rPr lang="en-US" sz="1600"/>
                        <a:t>25%</a:t>
                      </a:r>
                    </a:p>
                  </a:txBody>
                  <a:tcPr>
                    <a:solidFill>
                      <a:srgbClr val="FF0000"/>
                    </a:solidFill>
                  </a:tcPr>
                </a:tc>
                <a:tc>
                  <a:txBody>
                    <a:bodyPr/>
                    <a:lstStyle/>
                    <a:p>
                      <a:pPr lvl="0">
                        <a:buNone/>
                      </a:pPr>
                      <a:r>
                        <a:rPr lang="en-US" sz="1600"/>
                        <a:t>54%</a:t>
                      </a:r>
                    </a:p>
                  </a:txBody>
                  <a:tcPr>
                    <a:solidFill>
                      <a:schemeClr val="bg1">
                        <a:lumMod val="85000"/>
                      </a:schemeClr>
                    </a:solidFill>
                  </a:tcPr>
                </a:tc>
                <a:extLst>
                  <a:ext uri="{0D108BD9-81ED-4DB2-BD59-A6C34878D82A}">
                    <a16:rowId xmlns:a16="http://schemas.microsoft.com/office/drawing/2014/main" val="3450796593"/>
                  </a:ext>
                </a:extLst>
              </a:tr>
              <a:tr h="268729">
                <a:tc>
                  <a:txBody>
                    <a:bodyPr/>
                    <a:lstStyle/>
                    <a:p>
                      <a:pPr lvl="0">
                        <a:buNone/>
                      </a:pPr>
                      <a:r>
                        <a:rPr lang="en-US" sz="1600"/>
                        <a:t>Pacific Islander</a:t>
                      </a:r>
                    </a:p>
                  </a:txBody>
                  <a:tcPr>
                    <a:solidFill>
                      <a:schemeClr val="bg1">
                        <a:lumMod val="85000"/>
                      </a:schemeClr>
                    </a:solidFill>
                  </a:tcPr>
                </a:tc>
                <a:tc>
                  <a:txBody>
                    <a:bodyPr/>
                    <a:lstStyle/>
                    <a:p>
                      <a:pPr lvl="0">
                        <a:buNone/>
                      </a:pPr>
                      <a:r>
                        <a:rPr lang="en-US" sz="1600" b="0" i="0" u="none" strike="noStrike" noProof="0">
                          <a:solidFill>
                            <a:schemeClr val="tx1"/>
                          </a:solidFill>
                          <a:latin typeface="Aril"/>
                        </a:rPr>
                        <a:t>0%</a:t>
                      </a:r>
                      <a:r>
                        <a:rPr lang="en-US" sz="1600" b="1" i="0" u="none" strike="noStrike" noProof="0">
                          <a:solidFill>
                            <a:schemeClr val="tx1"/>
                          </a:solidFill>
                          <a:latin typeface="Aril"/>
                        </a:rPr>
                        <a:t>*</a:t>
                      </a:r>
                      <a:endParaRPr lang="en-US" sz="1600"/>
                    </a:p>
                  </a:txBody>
                  <a:tcPr>
                    <a:solidFill>
                      <a:schemeClr val="bg1">
                        <a:lumMod val="85000"/>
                      </a:schemeClr>
                    </a:solidFill>
                  </a:tcPr>
                </a:tc>
                <a:tc>
                  <a:txBody>
                    <a:bodyPr/>
                    <a:lstStyle/>
                    <a:p>
                      <a:pPr lvl="0">
                        <a:buNone/>
                      </a:pPr>
                      <a:r>
                        <a:rPr lang="en-US" sz="1600" b="0" i="0" u="none" strike="noStrike" noProof="0">
                          <a:solidFill>
                            <a:schemeClr val="tx1"/>
                          </a:solidFill>
                          <a:latin typeface="Aril"/>
                        </a:rPr>
                        <a:t>0%</a:t>
                      </a:r>
                      <a:r>
                        <a:rPr lang="en-US" sz="1600" b="1" i="0" u="none" strike="noStrike" noProof="0">
                          <a:solidFill>
                            <a:schemeClr val="tx1"/>
                          </a:solidFill>
                          <a:latin typeface="Aril"/>
                        </a:rPr>
                        <a:t>*</a:t>
                      </a:r>
                      <a:endParaRPr lang="en-US" sz="1600"/>
                    </a:p>
                  </a:txBody>
                  <a:tcPr>
                    <a:solidFill>
                      <a:schemeClr val="bg1">
                        <a:lumMod val="85000"/>
                      </a:schemeClr>
                    </a:solidFill>
                  </a:tcPr>
                </a:tc>
                <a:tc>
                  <a:txBody>
                    <a:bodyPr/>
                    <a:lstStyle/>
                    <a:p>
                      <a:pPr lvl="0">
                        <a:buNone/>
                      </a:pPr>
                      <a:r>
                        <a:rPr lang="en-US" sz="1600" b="0"/>
                        <a:t>100%</a:t>
                      </a:r>
                      <a:r>
                        <a:rPr lang="en-US" sz="1600" b="1"/>
                        <a:t>*</a:t>
                      </a:r>
                    </a:p>
                  </a:txBody>
                  <a:tcPr>
                    <a:solidFill>
                      <a:schemeClr val="bg1">
                        <a:lumMod val="85000"/>
                      </a:schemeClr>
                    </a:solidFill>
                  </a:tcPr>
                </a:tc>
                <a:extLst>
                  <a:ext uri="{0D108BD9-81ED-4DB2-BD59-A6C34878D82A}">
                    <a16:rowId xmlns:a16="http://schemas.microsoft.com/office/drawing/2014/main" val="874820033"/>
                  </a:ext>
                </a:extLst>
              </a:tr>
              <a:tr h="245694">
                <a:tc>
                  <a:txBody>
                    <a:bodyPr/>
                    <a:lstStyle/>
                    <a:p>
                      <a:pPr lvl="0">
                        <a:buNone/>
                      </a:pPr>
                      <a:r>
                        <a:rPr lang="en-US" sz="1600"/>
                        <a:t>Two or More Races</a:t>
                      </a:r>
                    </a:p>
                  </a:txBody>
                  <a:tcPr>
                    <a:solidFill>
                      <a:schemeClr val="bg1">
                        <a:lumMod val="85000"/>
                      </a:schemeClr>
                    </a:solidFill>
                  </a:tcPr>
                </a:tc>
                <a:tc>
                  <a:txBody>
                    <a:bodyPr/>
                    <a:lstStyle/>
                    <a:p>
                      <a:pPr lvl="0">
                        <a:buNone/>
                      </a:pPr>
                      <a:r>
                        <a:rPr lang="en-US" sz="1600"/>
                        <a:t>18%</a:t>
                      </a:r>
                    </a:p>
                  </a:txBody>
                  <a:tcPr>
                    <a:solidFill>
                      <a:schemeClr val="bg1">
                        <a:lumMod val="85000"/>
                      </a:schemeClr>
                    </a:solidFill>
                  </a:tcPr>
                </a:tc>
                <a:tc>
                  <a:txBody>
                    <a:bodyPr/>
                    <a:lstStyle/>
                    <a:p>
                      <a:pPr lvl="0">
                        <a:buNone/>
                      </a:pPr>
                      <a:r>
                        <a:rPr lang="en-US" sz="1600"/>
                        <a:t>26%</a:t>
                      </a:r>
                    </a:p>
                  </a:txBody>
                  <a:tcPr>
                    <a:solidFill>
                      <a:schemeClr val="bg1">
                        <a:lumMod val="85000"/>
                      </a:schemeClr>
                    </a:solidFill>
                  </a:tcPr>
                </a:tc>
                <a:tc>
                  <a:txBody>
                    <a:bodyPr/>
                    <a:lstStyle/>
                    <a:p>
                      <a:pPr lvl="0">
                        <a:buNone/>
                      </a:pPr>
                      <a:r>
                        <a:rPr lang="en-US" sz="1600"/>
                        <a:t>44%</a:t>
                      </a:r>
                    </a:p>
                  </a:txBody>
                  <a:tcPr>
                    <a:solidFill>
                      <a:schemeClr val="bg1">
                        <a:lumMod val="85000"/>
                      </a:schemeClr>
                    </a:solidFill>
                  </a:tcPr>
                </a:tc>
                <a:extLst>
                  <a:ext uri="{0D108BD9-81ED-4DB2-BD59-A6C34878D82A}">
                    <a16:rowId xmlns:a16="http://schemas.microsoft.com/office/drawing/2014/main" val="1250129763"/>
                  </a:ext>
                </a:extLst>
              </a:tr>
            </a:tbl>
          </a:graphicData>
        </a:graphic>
      </p:graphicFrame>
      <p:sp>
        <p:nvSpPr>
          <p:cNvPr id="6" name="TextBox 5">
            <a:extLst>
              <a:ext uri="{FF2B5EF4-FFF2-40B4-BE49-F238E27FC236}">
                <a16:creationId xmlns:a16="http://schemas.microsoft.com/office/drawing/2014/main" id="{BFB482EF-4ECD-45F9-8919-99763A26C4FC}"/>
              </a:ext>
            </a:extLst>
          </p:cNvPr>
          <p:cNvSpPr txBox="1"/>
          <p:nvPr/>
        </p:nvSpPr>
        <p:spPr>
          <a:xfrm>
            <a:off x="9974894" y="5872619"/>
            <a:ext cx="27431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 n-size of 10 or fewer</a:t>
            </a:r>
          </a:p>
        </p:txBody>
      </p:sp>
      <p:sp>
        <p:nvSpPr>
          <p:cNvPr id="10" name="TextBox 9">
            <a:extLst>
              <a:ext uri="{FF2B5EF4-FFF2-40B4-BE49-F238E27FC236}">
                <a16:creationId xmlns:a16="http://schemas.microsoft.com/office/drawing/2014/main" id="{A17EF248-B52C-4202-BA91-3A0911BBC3A4}"/>
              </a:ext>
            </a:extLst>
          </p:cNvPr>
          <p:cNvSpPr txBox="1"/>
          <p:nvPr/>
        </p:nvSpPr>
        <p:spPr>
          <a:xfrm>
            <a:off x="10079276" y="5517715"/>
            <a:ext cx="203339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Red Highlight = DI</a:t>
            </a:r>
          </a:p>
        </p:txBody>
      </p:sp>
    </p:spTree>
    <p:extLst>
      <p:ext uri="{BB962C8B-B14F-4D97-AF65-F5344CB8AC3E}">
        <p14:creationId xmlns:p14="http://schemas.microsoft.com/office/powerpoint/2010/main" val="3455287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0DA4F06-7799-4500-967E-33A9E2EF48A5}"/>
              </a:ext>
            </a:extLst>
          </p:cNvPr>
          <p:cNvSpPr>
            <a:spLocks noGrp="1"/>
          </p:cNvSpPr>
          <p:nvPr>
            <p:ph idx="1"/>
          </p:nvPr>
        </p:nvSpPr>
        <p:spPr/>
        <p:txBody>
          <a:bodyPr/>
          <a:lstStyle/>
          <a:p>
            <a:endParaRPr lang="en-US"/>
          </a:p>
        </p:txBody>
      </p:sp>
      <p:sp>
        <p:nvSpPr>
          <p:cNvPr id="2" name="Title 1"/>
          <p:cNvSpPr>
            <a:spLocks noGrp="1"/>
          </p:cNvSpPr>
          <p:nvPr>
            <p:ph type="title"/>
          </p:nvPr>
        </p:nvSpPr>
        <p:spPr>
          <a:xfrm>
            <a:off x="711200" y="55418"/>
            <a:ext cx="11152909" cy="739486"/>
          </a:xfrm>
        </p:spPr>
        <p:txBody>
          <a:bodyPr lIns="91440" tIns="45720" rIns="91440" bIns="45720" anchor="t"/>
          <a:lstStyle/>
          <a:p>
            <a:r>
              <a:rPr lang="en-US">
                <a:latin typeface="Tahoma"/>
                <a:ea typeface="Tahoma"/>
                <a:cs typeface="Tahoma"/>
              </a:rPr>
              <a:t>Access – Overall – Who is </a:t>
            </a:r>
            <a:r>
              <a:rPr lang="en-US" i="1">
                <a:latin typeface="Tahoma"/>
                <a:ea typeface="Tahoma"/>
                <a:cs typeface="Tahoma"/>
              </a:rPr>
              <a:t>Attempting </a:t>
            </a:r>
            <a:r>
              <a:rPr lang="en-US">
                <a:latin typeface="Tahoma"/>
                <a:ea typeface="Tahoma"/>
                <a:cs typeface="Tahoma"/>
              </a:rPr>
              <a:t>English and Math</a:t>
            </a:r>
            <a:br>
              <a:rPr lang="en-US">
                <a:latin typeface="Tahoma"/>
                <a:ea typeface="Tahoma"/>
                <a:cs typeface="Tahoma"/>
              </a:rPr>
            </a:br>
            <a:r>
              <a:rPr lang="en-US" sz="2400" b="0">
                <a:latin typeface="Tahoma"/>
                <a:ea typeface="Tahoma"/>
                <a:cs typeface="Tahoma"/>
              </a:rPr>
              <a:t>Percentage of First-Time Students Attempting English and Math</a:t>
            </a:r>
            <a:endParaRPr lang="en-US" sz="2400" b="0">
              <a:ea typeface="Tahoma"/>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695" y="998197"/>
            <a:ext cx="4576148" cy="4980635"/>
          </a:xfrm>
          <a:prstGeom prst="rect">
            <a:avLst/>
          </a:prstGeom>
        </p:spPr>
      </p:pic>
      <p:sp>
        <p:nvSpPr>
          <p:cNvPr id="4" name="TextBox 3"/>
          <p:cNvSpPr txBox="1"/>
          <p:nvPr/>
        </p:nvSpPr>
        <p:spPr>
          <a:xfrm>
            <a:off x="85354" y="5910230"/>
            <a:ext cx="8696901" cy="307777"/>
          </a:xfrm>
          <a:prstGeom prst="rect">
            <a:avLst/>
          </a:prstGeom>
          <a:noFill/>
        </p:spPr>
        <p:txBody>
          <a:bodyPr wrap="square" lIns="91440" tIns="45720" rIns="91440" bIns="45720" rtlCol="0" anchor="t">
            <a:spAutoFit/>
          </a:bodyPr>
          <a:lstStyle/>
          <a:p>
            <a:r>
              <a:rPr lang="en-US" sz="1400"/>
              <a:t>Fall 2020 cohort based on current fall and spring enrollment (as of 11/3/2020)</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8031" y="998196"/>
            <a:ext cx="4580946" cy="4985859"/>
          </a:xfrm>
          <a:prstGeom prst="rect">
            <a:avLst/>
          </a:prstGeom>
        </p:spPr>
      </p:pic>
    </p:spTree>
    <p:extLst>
      <p:ext uri="{BB962C8B-B14F-4D97-AF65-F5344CB8AC3E}">
        <p14:creationId xmlns:p14="http://schemas.microsoft.com/office/powerpoint/2010/main" val="2482394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126D-C0F3-4BC4-AC8D-D1187E37CAF7}"/>
              </a:ext>
            </a:extLst>
          </p:cNvPr>
          <p:cNvSpPr>
            <a:spLocks noGrp="1"/>
          </p:cNvSpPr>
          <p:nvPr>
            <p:ph type="title"/>
          </p:nvPr>
        </p:nvSpPr>
        <p:spPr/>
        <p:txBody>
          <a:bodyPr lIns="91440" tIns="45720" rIns="91440" bIns="45720" anchor="t"/>
          <a:lstStyle/>
          <a:p>
            <a:r>
              <a:rPr lang="en-US" sz="2400">
                <a:latin typeface="Tahoma"/>
                <a:ea typeface="Tahoma"/>
                <a:cs typeface="Tahoma"/>
              </a:rPr>
              <a:t>Access: First-time Students Attempt Transfer Level </a:t>
            </a:r>
            <a:r>
              <a:rPr lang="en-US" sz="2400" u="sng">
                <a:latin typeface="Tahoma"/>
                <a:ea typeface="Tahoma"/>
                <a:cs typeface="Tahoma"/>
              </a:rPr>
              <a:t>English</a:t>
            </a:r>
            <a:r>
              <a:rPr lang="en-US" sz="2400">
                <a:latin typeface="Tahoma"/>
                <a:ea typeface="Tahoma"/>
                <a:cs typeface="Tahoma"/>
              </a:rPr>
              <a:t> by End of Year 1</a:t>
            </a:r>
            <a:endParaRPr lang="en-US" sz="2400">
              <a:ea typeface="Tahoma"/>
            </a:endParaRPr>
          </a:p>
        </p:txBody>
      </p:sp>
      <p:graphicFrame>
        <p:nvGraphicFramePr>
          <p:cNvPr id="5" name="Content Placeholder 4">
            <a:extLst>
              <a:ext uri="{FF2B5EF4-FFF2-40B4-BE49-F238E27FC236}">
                <a16:creationId xmlns:a16="http://schemas.microsoft.com/office/drawing/2014/main" id="{656431C1-0DB9-433F-A932-CCA1062A4022}"/>
              </a:ext>
            </a:extLst>
          </p:cNvPr>
          <p:cNvGraphicFramePr>
            <a:graphicFrameLocks noGrp="1"/>
          </p:cNvGraphicFramePr>
          <p:nvPr>
            <p:ph idx="1"/>
            <p:extLst>
              <p:ext uri="{D42A27DB-BD31-4B8C-83A1-F6EECF244321}">
                <p14:modId xmlns:p14="http://schemas.microsoft.com/office/powerpoint/2010/main" val="3987427263"/>
              </p:ext>
            </p:extLst>
          </p:nvPr>
        </p:nvGraphicFramePr>
        <p:xfrm>
          <a:off x="379506" y="1219200"/>
          <a:ext cx="10159994" cy="4114800"/>
        </p:xfrm>
        <a:graphic>
          <a:graphicData uri="http://schemas.openxmlformats.org/drawingml/2006/table">
            <a:tbl>
              <a:tblPr firstRow="1" bandRow="1">
                <a:tableStyleId>{5C22544A-7EE6-4342-B048-85BDC9FD1C3A}</a:tableStyleId>
              </a:tblPr>
              <a:tblGrid>
                <a:gridCol w="3413438">
                  <a:extLst>
                    <a:ext uri="{9D8B030D-6E8A-4147-A177-3AD203B41FA5}">
                      <a16:colId xmlns:a16="http://schemas.microsoft.com/office/drawing/2014/main" val="1307482724"/>
                    </a:ext>
                  </a:extLst>
                </a:gridCol>
                <a:gridCol w="1124426">
                  <a:extLst>
                    <a:ext uri="{9D8B030D-6E8A-4147-A177-3AD203B41FA5}">
                      <a16:colId xmlns:a16="http://schemas.microsoft.com/office/drawing/2014/main" val="2713930286"/>
                    </a:ext>
                  </a:extLst>
                </a:gridCol>
                <a:gridCol w="1124426">
                  <a:extLst>
                    <a:ext uri="{9D8B030D-6E8A-4147-A177-3AD203B41FA5}">
                      <a16:colId xmlns:a16="http://schemas.microsoft.com/office/drawing/2014/main" val="833246255"/>
                    </a:ext>
                  </a:extLst>
                </a:gridCol>
                <a:gridCol w="1124426">
                  <a:extLst>
                    <a:ext uri="{9D8B030D-6E8A-4147-A177-3AD203B41FA5}">
                      <a16:colId xmlns:a16="http://schemas.microsoft.com/office/drawing/2014/main" val="1318202207"/>
                    </a:ext>
                  </a:extLst>
                </a:gridCol>
                <a:gridCol w="1124426">
                  <a:extLst>
                    <a:ext uri="{9D8B030D-6E8A-4147-A177-3AD203B41FA5}">
                      <a16:colId xmlns:a16="http://schemas.microsoft.com/office/drawing/2014/main" val="3379639587"/>
                    </a:ext>
                  </a:extLst>
                </a:gridCol>
                <a:gridCol w="1124426">
                  <a:extLst>
                    <a:ext uri="{9D8B030D-6E8A-4147-A177-3AD203B41FA5}">
                      <a16:colId xmlns:a16="http://schemas.microsoft.com/office/drawing/2014/main" val="3789642845"/>
                    </a:ext>
                  </a:extLst>
                </a:gridCol>
                <a:gridCol w="1124426">
                  <a:extLst>
                    <a:ext uri="{9D8B030D-6E8A-4147-A177-3AD203B41FA5}">
                      <a16:colId xmlns:a16="http://schemas.microsoft.com/office/drawing/2014/main" val="762202703"/>
                    </a:ext>
                  </a:extLst>
                </a:gridCol>
              </a:tblGrid>
              <a:tr h="238125">
                <a:tc>
                  <a:txBody>
                    <a:bodyPr/>
                    <a:lstStyle/>
                    <a:p>
                      <a:endParaRPr lang="en-US">
                        <a:effectLst/>
                      </a:endParaRPr>
                    </a:p>
                  </a:txBody>
                  <a:tcPr marL="0" marR="0" marT="0" marB="0" anchor="ctr">
                    <a:solidFill>
                      <a:schemeClr val="accent2"/>
                    </a:solidFill>
                  </a:tcPr>
                </a:tc>
                <a:tc gridSpan="6">
                  <a:txBody>
                    <a:bodyPr/>
                    <a:lstStyle/>
                    <a:p>
                      <a:pPr algn="ctr"/>
                      <a:r>
                        <a:rPr lang="en-US">
                          <a:effectLst/>
                        </a:rPr>
                        <a:t>First-Time Fall Cohorts</a:t>
                      </a:r>
                    </a:p>
                  </a:txBody>
                  <a:tcPr marL="0" marR="0" marT="0" marB="0" anchor="ctr">
                    <a:solidFill>
                      <a:schemeClr val="accent2"/>
                    </a:solidFill>
                  </a:tcP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3722001825"/>
                  </a:ext>
                </a:extLst>
              </a:tr>
              <a:tr h="238125">
                <a:tc>
                  <a:txBody>
                    <a:bodyPr/>
                    <a:lstStyle/>
                    <a:p>
                      <a:endParaRPr lang="en-US">
                        <a:effectLst/>
                      </a:endParaRPr>
                    </a:p>
                  </a:txBody>
                  <a:tcPr marL="0" marR="0" marT="0" marB="0" anchor="ctr"/>
                </a:tc>
                <a:tc>
                  <a:txBody>
                    <a:bodyPr/>
                    <a:lstStyle/>
                    <a:p>
                      <a:r>
                        <a:rPr lang="en-US"/>
                        <a:t>2015/FA</a:t>
                      </a:r>
                    </a:p>
                  </a:txBody>
                  <a:tcPr marL="0" marR="0" marT="0" marB="0" anchor="ctr"/>
                </a:tc>
                <a:tc>
                  <a:txBody>
                    <a:bodyPr/>
                    <a:lstStyle/>
                    <a:p>
                      <a:r>
                        <a:rPr lang="en-US"/>
                        <a:t>2016/FA</a:t>
                      </a:r>
                    </a:p>
                  </a:txBody>
                  <a:tcPr marL="0" marR="0" marT="0" marB="0" anchor="ctr"/>
                </a:tc>
                <a:tc>
                  <a:txBody>
                    <a:bodyPr/>
                    <a:lstStyle/>
                    <a:p>
                      <a:r>
                        <a:rPr lang="en-US"/>
                        <a:t>2017/FA</a:t>
                      </a:r>
                    </a:p>
                  </a:txBody>
                  <a:tcPr marL="0" marR="0" marT="0" marB="0" anchor="ctr"/>
                </a:tc>
                <a:tc>
                  <a:txBody>
                    <a:bodyPr/>
                    <a:lstStyle/>
                    <a:p>
                      <a:r>
                        <a:rPr lang="en-US"/>
                        <a:t>2018/FA</a:t>
                      </a:r>
                    </a:p>
                  </a:txBody>
                  <a:tcPr marL="0" marR="0" marT="0" marB="0" anchor="ctr"/>
                </a:tc>
                <a:tc>
                  <a:txBody>
                    <a:bodyPr/>
                    <a:lstStyle/>
                    <a:p>
                      <a:r>
                        <a:rPr lang="en-US"/>
                        <a:t>2019/FA</a:t>
                      </a:r>
                    </a:p>
                  </a:txBody>
                  <a:tcPr marL="0" marR="0" marT="0" marB="0" anchor="ctr"/>
                </a:tc>
                <a:tc>
                  <a:txBody>
                    <a:bodyPr/>
                    <a:lstStyle/>
                    <a:p>
                      <a:r>
                        <a:rPr lang="en-US"/>
                        <a:t>2020/FA*</a:t>
                      </a:r>
                    </a:p>
                  </a:txBody>
                  <a:tcPr marL="0" marR="0" marT="0" marB="0" anchor="ctr"/>
                </a:tc>
                <a:extLst>
                  <a:ext uri="{0D108BD9-81ED-4DB2-BD59-A6C34878D82A}">
                    <a16:rowId xmlns:a16="http://schemas.microsoft.com/office/drawing/2014/main" val="2507217534"/>
                  </a:ext>
                </a:extLst>
              </a:tr>
              <a:tr h="247650">
                <a:tc>
                  <a:txBody>
                    <a:bodyPr/>
                    <a:lstStyle/>
                    <a:p>
                      <a:r>
                        <a:rPr lang="en-US">
                          <a:effectLst/>
                        </a:rPr>
                        <a:t>Overall Cohort n</a:t>
                      </a:r>
                    </a:p>
                  </a:txBody>
                  <a:tcPr marL="0" marR="0" marT="0" marB="0" anchor="ctr"/>
                </a:tc>
                <a:tc>
                  <a:txBody>
                    <a:bodyPr/>
                    <a:lstStyle/>
                    <a:p>
                      <a:pPr algn="r"/>
                      <a:r>
                        <a:rPr lang="en-US"/>
                        <a:t>1,708</a:t>
                      </a:r>
                    </a:p>
                  </a:txBody>
                  <a:tcPr marL="0" marR="0" marT="0" marB="0" anchor="ctr"/>
                </a:tc>
                <a:tc>
                  <a:txBody>
                    <a:bodyPr/>
                    <a:lstStyle/>
                    <a:p>
                      <a:pPr algn="r"/>
                      <a:r>
                        <a:rPr lang="en-US"/>
                        <a:t>1,728</a:t>
                      </a:r>
                    </a:p>
                  </a:txBody>
                  <a:tcPr marL="0" marR="0" marT="0" marB="0" anchor="ctr"/>
                </a:tc>
                <a:tc>
                  <a:txBody>
                    <a:bodyPr/>
                    <a:lstStyle/>
                    <a:p>
                      <a:pPr algn="r"/>
                      <a:r>
                        <a:rPr lang="en-US"/>
                        <a:t>1,602</a:t>
                      </a:r>
                    </a:p>
                  </a:txBody>
                  <a:tcPr marL="0" marR="0" marT="0" marB="0" anchor="ctr"/>
                </a:tc>
                <a:tc>
                  <a:txBody>
                    <a:bodyPr/>
                    <a:lstStyle/>
                    <a:p>
                      <a:pPr algn="r"/>
                      <a:r>
                        <a:rPr lang="en-US"/>
                        <a:t>1,755</a:t>
                      </a:r>
                    </a:p>
                  </a:txBody>
                  <a:tcPr marL="0" marR="0" marT="0" marB="0" anchor="ctr"/>
                </a:tc>
                <a:tc>
                  <a:txBody>
                    <a:bodyPr/>
                    <a:lstStyle/>
                    <a:p>
                      <a:pPr algn="r"/>
                      <a:r>
                        <a:rPr lang="en-US"/>
                        <a:t>1,736</a:t>
                      </a:r>
                    </a:p>
                  </a:txBody>
                  <a:tcPr marL="0" marR="0" marT="0" marB="0" anchor="ctr"/>
                </a:tc>
                <a:tc>
                  <a:txBody>
                    <a:bodyPr/>
                    <a:lstStyle/>
                    <a:p>
                      <a:pPr algn="r"/>
                      <a:r>
                        <a:rPr lang="en-US"/>
                        <a:t>1,368</a:t>
                      </a:r>
                    </a:p>
                  </a:txBody>
                  <a:tcPr marL="0" marR="0" marT="0" marB="0" anchor="ctr"/>
                </a:tc>
                <a:extLst>
                  <a:ext uri="{0D108BD9-81ED-4DB2-BD59-A6C34878D82A}">
                    <a16:rowId xmlns:a16="http://schemas.microsoft.com/office/drawing/2014/main" val="2475042358"/>
                  </a:ext>
                </a:extLst>
              </a:tr>
              <a:tr h="466725">
                <a:tc>
                  <a:txBody>
                    <a:bodyPr/>
                    <a:lstStyle/>
                    <a:p>
                      <a:r>
                        <a:rPr lang="en-US" b="1">
                          <a:effectLst/>
                        </a:rPr>
                        <a:t>Overall Rate for Attempts at Transfer Level English</a:t>
                      </a:r>
                    </a:p>
                  </a:txBody>
                  <a:tcPr marL="0" marR="0" marT="0" marB="0" anchor="ctr"/>
                </a:tc>
                <a:tc>
                  <a:txBody>
                    <a:bodyPr/>
                    <a:lstStyle/>
                    <a:p>
                      <a:pPr algn="ctr"/>
                      <a:r>
                        <a:rPr lang="en-US" b="1"/>
                        <a:t>43%</a:t>
                      </a:r>
                    </a:p>
                  </a:txBody>
                  <a:tcPr marL="0" marR="0" marT="0" marB="0" anchor="ctr"/>
                </a:tc>
                <a:tc>
                  <a:txBody>
                    <a:bodyPr/>
                    <a:lstStyle/>
                    <a:p>
                      <a:pPr algn="ctr"/>
                      <a:r>
                        <a:rPr lang="en-US" b="1"/>
                        <a:t>55%</a:t>
                      </a:r>
                    </a:p>
                  </a:txBody>
                  <a:tcPr marL="0" marR="0" marT="0" marB="0" anchor="ctr"/>
                </a:tc>
                <a:tc>
                  <a:txBody>
                    <a:bodyPr/>
                    <a:lstStyle/>
                    <a:p>
                      <a:pPr algn="ctr"/>
                      <a:r>
                        <a:rPr lang="en-US" b="1"/>
                        <a:t>57%</a:t>
                      </a:r>
                    </a:p>
                  </a:txBody>
                  <a:tcPr marL="0" marR="0" marT="0" marB="0" anchor="ctr"/>
                </a:tc>
                <a:tc>
                  <a:txBody>
                    <a:bodyPr/>
                    <a:lstStyle/>
                    <a:p>
                      <a:pPr algn="ctr"/>
                      <a:r>
                        <a:rPr lang="en-US" b="1"/>
                        <a:t>59%</a:t>
                      </a:r>
                    </a:p>
                  </a:txBody>
                  <a:tcPr marL="0" marR="0" marT="0" marB="0" anchor="ctr"/>
                </a:tc>
                <a:tc>
                  <a:txBody>
                    <a:bodyPr/>
                    <a:lstStyle/>
                    <a:p>
                      <a:pPr algn="ctr"/>
                      <a:r>
                        <a:rPr lang="en-US" b="1"/>
                        <a:t>68%</a:t>
                      </a:r>
                    </a:p>
                  </a:txBody>
                  <a:tcPr marL="0" marR="0" marT="0" marB="0" anchor="ctr"/>
                </a:tc>
                <a:tc>
                  <a:txBody>
                    <a:bodyPr/>
                    <a:lstStyle/>
                    <a:p>
                      <a:pPr algn="ctr"/>
                      <a:r>
                        <a:rPr lang="en-US" b="1"/>
                        <a:t>60%</a:t>
                      </a:r>
                    </a:p>
                  </a:txBody>
                  <a:tcPr marL="0" marR="0" marT="0" marB="0" anchor="ctr"/>
                </a:tc>
                <a:extLst>
                  <a:ext uri="{0D108BD9-81ED-4DB2-BD59-A6C34878D82A}">
                    <a16:rowId xmlns:a16="http://schemas.microsoft.com/office/drawing/2014/main" val="786445681"/>
                  </a:ext>
                </a:extLst>
              </a:tr>
              <a:tr h="238125">
                <a:tc>
                  <a:txBody>
                    <a:bodyPr/>
                    <a:lstStyle/>
                    <a:p>
                      <a:r>
                        <a:rPr lang="en-US">
                          <a:effectLst/>
                        </a:rPr>
                        <a:t>Female</a:t>
                      </a:r>
                    </a:p>
                  </a:txBody>
                  <a:tcPr marL="0" marR="0" marT="0" marB="0" anchor="ctr"/>
                </a:tc>
                <a:tc>
                  <a:txBody>
                    <a:bodyPr/>
                    <a:lstStyle/>
                    <a:p>
                      <a:pPr algn="ctr"/>
                      <a:r>
                        <a:rPr lang="en-US" sz="1800"/>
                        <a:t>43%</a:t>
                      </a:r>
                    </a:p>
                  </a:txBody>
                  <a:tcPr marL="0" marR="0" marT="0" marB="0" anchor="ctr"/>
                </a:tc>
                <a:tc>
                  <a:txBody>
                    <a:bodyPr/>
                    <a:lstStyle/>
                    <a:p>
                      <a:pPr algn="ctr"/>
                      <a:r>
                        <a:rPr lang="en-US" sz="1800">
                          <a:effectLst/>
                        </a:rPr>
                        <a:t>54%</a:t>
                      </a:r>
                      <a:endParaRPr lang="en-US" sz="1800">
                        <a:solidFill>
                          <a:srgbClr val="9C0006"/>
                        </a:solidFill>
                        <a:effectLst/>
                        <a:latin typeface="Calibri"/>
                      </a:endParaRPr>
                    </a:p>
                  </a:txBody>
                  <a:tcPr marL="0" marR="0" marT="0" marB="0" anchor="ctr">
                    <a:solidFill>
                      <a:srgbClr val="FFC000"/>
                    </a:solidFill>
                  </a:tcPr>
                </a:tc>
                <a:tc>
                  <a:txBody>
                    <a:bodyPr/>
                    <a:lstStyle/>
                    <a:p>
                      <a:pPr algn="ctr"/>
                      <a:r>
                        <a:rPr lang="en-US" sz="1800"/>
                        <a:t>59%</a:t>
                      </a:r>
                    </a:p>
                  </a:txBody>
                  <a:tcPr marL="0" marR="0" marT="0" marB="0" anchor="ctr"/>
                </a:tc>
                <a:tc>
                  <a:txBody>
                    <a:bodyPr/>
                    <a:lstStyle/>
                    <a:p>
                      <a:pPr algn="ctr"/>
                      <a:r>
                        <a:rPr lang="en-US" sz="1800"/>
                        <a:t>59%</a:t>
                      </a:r>
                    </a:p>
                  </a:txBody>
                  <a:tcPr marL="0" marR="0" marT="0" marB="0" anchor="ctr"/>
                </a:tc>
                <a:tc>
                  <a:txBody>
                    <a:bodyPr/>
                    <a:lstStyle/>
                    <a:p>
                      <a:pPr algn="ctr"/>
                      <a:r>
                        <a:rPr lang="en-US" sz="1800"/>
                        <a:t>68%</a:t>
                      </a:r>
                    </a:p>
                  </a:txBody>
                  <a:tcPr marL="0" marR="0" marT="0" marB="0" anchor="ctr"/>
                </a:tc>
                <a:tc>
                  <a:txBody>
                    <a:bodyPr/>
                    <a:lstStyle/>
                    <a:p>
                      <a:pPr algn="ctr"/>
                      <a:r>
                        <a:rPr lang="en-US" sz="1800"/>
                        <a:t>63%</a:t>
                      </a:r>
                    </a:p>
                  </a:txBody>
                  <a:tcPr marL="0" marR="0" marT="0" marB="0" anchor="ctr"/>
                </a:tc>
                <a:extLst>
                  <a:ext uri="{0D108BD9-81ED-4DB2-BD59-A6C34878D82A}">
                    <a16:rowId xmlns:a16="http://schemas.microsoft.com/office/drawing/2014/main" val="3924343449"/>
                  </a:ext>
                </a:extLst>
              </a:tr>
              <a:tr h="238125">
                <a:tc>
                  <a:txBody>
                    <a:bodyPr/>
                    <a:lstStyle/>
                    <a:p>
                      <a:r>
                        <a:rPr lang="en-US">
                          <a:effectLst/>
                        </a:rPr>
                        <a:t>Male</a:t>
                      </a:r>
                    </a:p>
                  </a:txBody>
                  <a:tcPr marL="0" marR="0" marT="0" marB="0" anchor="ctr"/>
                </a:tc>
                <a:tc>
                  <a:txBody>
                    <a:bodyPr/>
                    <a:lstStyle/>
                    <a:p>
                      <a:pPr algn="ctr"/>
                      <a:r>
                        <a:rPr lang="en-US" sz="1800">
                          <a:effectLst/>
                        </a:rPr>
                        <a:t>42%</a:t>
                      </a:r>
                      <a:endParaRPr lang="en-US" sz="1800">
                        <a:solidFill>
                          <a:srgbClr val="9C0006"/>
                        </a:solidFill>
                        <a:effectLst/>
                        <a:latin typeface="Calibri"/>
                      </a:endParaRPr>
                    </a:p>
                  </a:txBody>
                  <a:tcPr marL="0" marR="0" marT="0" marB="0" anchor="ctr">
                    <a:solidFill>
                      <a:srgbClr val="FFC000"/>
                    </a:solidFill>
                  </a:tcPr>
                </a:tc>
                <a:tc>
                  <a:txBody>
                    <a:bodyPr/>
                    <a:lstStyle/>
                    <a:p>
                      <a:pPr algn="ctr"/>
                      <a:r>
                        <a:rPr lang="en-US" sz="1800"/>
                        <a:t>56%</a:t>
                      </a:r>
                    </a:p>
                  </a:txBody>
                  <a:tcPr marL="0" marR="0" marT="0" marB="0" anchor="ctr"/>
                </a:tc>
                <a:tc>
                  <a:txBody>
                    <a:bodyPr/>
                    <a:lstStyle/>
                    <a:p>
                      <a:pPr algn="ctr"/>
                      <a:r>
                        <a:rPr lang="en-US" sz="1800">
                          <a:effectLst/>
                        </a:rPr>
                        <a:t>54%</a:t>
                      </a:r>
                      <a:endParaRPr lang="en-US" sz="1800">
                        <a:solidFill>
                          <a:srgbClr val="9C0006"/>
                        </a:solidFill>
                        <a:effectLst/>
                        <a:latin typeface="Calibri"/>
                      </a:endParaRPr>
                    </a:p>
                  </a:txBody>
                  <a:tcPr marL="0" marR="0" marT="0" marB="0" anchor="ctr">
                    <a:solidFill>
                      <a:srgbClr val="FFC000"/>
                    </a:solidFill>
                  </a:tcPr>
                </a:tc>
                <a:tc>
                  <a:txBody>
                    <a:bodyPr/>
                    <a:lstStyle/>
                    <a:p>
                      <a:pPr algn="ctr"/>
                      <a:r>
                        <a:rPr lang="en-US" sz="1800">
                          <a:effectLst/>
                        </a:rPr>
                        <a:t>58%</a:t>
                      </a:r>
                      <a:endParaRPr lang="en-US" sz="1800">
                        <a:solidFill>
                          <a:srgbClr val="9C0006"/>
                        </a:solidFill>
                        <a:effectLst/>
                        <a:latin typeface="Calibri"/>
                      </a:endParaRPr>
                    </a:p>
                  </a:txBody>
                  <a:tcPr marL="0" marR="0" marT="0" marB="0" anchor="ctr">
                    <a:solidFill>
                      <a:srgbClr val="FFC000"/>
                    </a:solidFill>
                  </a:tcPr>
                </a:tc>
                <a:tc>
                  <a:txBody>
                    <a:bodyPr/>
                    <a:lstStyle/>
                    <a:p>
                      <a:pPr algn="ctr"/>
                      <a:r>
                        <a:rPr lang="en-US" sz="1800"/>
                        <a:t>68%</a:t>
                      </a:r>
                    </a:p>
                  </a:txBody>
                  <a:tcPr marL="0" marR="0" marT="0" marB="0" anchor="ctr"/>
                </a:tc>
                <a:tc>
                  <a:txBody>
                    <a:bodyPr/>
                    <a:lstStyle/>
                    <a:p>
                      <a:pPr algn="ctr"/>
                      <a:r>
                        <a:rPr lang="en-US" sz="1800">
                          <a:effectLst/>
                        </a:rPr>
                        <a:t>55%</a:t>
                      </a:r>
                      <a:endParaRPr lang="en-US" sz="1800">
                        <a:solidFill>
                          <a:srgbClr val="9C0006"/>
                        </a:solidFill>
                        <a:effectLst/>
                        <a:latin typeface="Calibri"/>
                      </a:endParaRPr>
                    </a:p>
                  </a:txBody>
                  <a:tcPr marL="0" marR="0" marT="0" marB="0" anchor="ctr">
                    <a:solidFill>
                      <a:srgbClr val="FFC000"/>
                    </a:solidFill>
                  </a:tcPr>
                </a:tc>
                <a:extLst>
                  <a:ext uri="{0D108BD9-81ED-4DB2-BD59-A6C34878D82A}">
                    <a16:rowId xmlns:a16="http://schemas.microsoft.com/office/drawing/2014/main" val="2034191508"/>
                  </a:ext>
                </a:extLst>
              </a:tr>
              <a:tr h="238125">
                <a:tc>
                  <a:txBody>
                    <a:bodyPr/>
                    <a:lstStyle/>
                    <a:p>
                      <a:r>
                        <a:rPr lang="en-US">
                          <a:effectLst/>
                        </a:rPr>
                        <a:t>Hispanic</a:t>
                      </a:r>
                    </a:p>
                  </a:txBody>
                  <a:tcPr marL="0" marR="0" marT="0" marB="0" anchor="ctr"/>
                </a:tc>
                <a:tc>
                  <a:txBody>
                    <a:bodyPr/>
                    <a:lstStyle/>
                    <a:p>
                      <a:pPr algn="ctr"/>
                      <a:r>
                        <a:rPr lang="en-US" sz="1800">
                          <a:effectLst/>
                        </a:rPr>
                        <a:t>42%</a:t>
                      </a:r>
                      <a:endParaRPr lang="en-US" sz="1800">
                        <a:solidFill>
                          <a:srgbClr val="9C0006"/>
                        </a:solidFill>
                        <a:effectLst/>
                        <a:latin typeface="Calibri"/>
                      </a:endParaRPr>
                    </a:p>
                  </a:txBody>
                  <a:tcPr marL="0" marR="0" marT="0" marB="0" anchor="ctr">
                    <a:solidFill>
                      <a:srgbClr val="FFC000"/>
                    </a:solidFill>
                  </a:tcPr>
                </a:tc>
                <a:tc>
                  <a:txBody>
                    <a:bodyPr/>
                    <a:lstStyle/>
                    <a:p>
                      <a:pPr algn="ctr"/>
                      <a:r>
                        <a:rPr lang="en-US" sz="1800"/>
                        <a:t>57%</a:t>
                      </a:r>
                    </a:p>
                  </a:txBody>
                  <a:tcPr marL="0" marR="0" marT="0" marB="0" anchor="ctr"/>
                </a:tc>
                <a:tc>
                  <a:txBody>
                    <a:bodyPr/>
                    <a:lstStyle/>
                    <a:p>
                      <a:pPr algn="ctr"/>
                      <a:r>
                        <a:rPr lang="en-US" sz="1800"/>
                        <a:t>59%</a:t>
                      </a:r>
                    </a:p>
                  </a:txBody>
                  <a:tcPr marL="0" marR="0" marT="0" marB="0" anchor="ctr"/>
                </a:tc>
                <a:tc>
                  <a:txBody>
                    <a:bodyPr/>
                    <a:lstStyle/>
                    <a:p>
                      <a:pPr algn="ctr"/>
                      <a:r>
                        <a:rPr lang="en-US" sz="1800"/>
                        <a:t>62%</a:t>
                      </a:r>
                    </a:p>
                  </a:txBody>
                  <a:tcPr marL="0" marR="0" marT="0" marB="0" anchor="ctr"/>
                </a:tc>
                <a:tc>
                  <a:txBody>
                    <a:bodyPr/>
                    <a:lstStyle/>
                    <a:p>
                      <a:pPr algn="ctr"/>
                      <a:r>
                        <a:rPr lang="en-US" sz="1800"/>
                        <a:t>72%</a:t>
                      </a:r>
                    </a:p>
                  </a:txBody>
                  <a:tcPr marL="0" marR="0" marT="0" marB="0" anchor="ctr"/>
                </a:tc>
                <a:tc>
                  <a:txBody>
                    <a:bodyPr/>
                    <a:lstStyle/>
                    <a:p>
                      <a:pPr algn="ctr"/>
                      <a:r>
                        <a:rPr lang="en-US" sz="1800"/>
                        <a:t>65%</a:t>
                      </a:r>
                    </a:p>
                  </a:txBody>
                  <a:tcPr marL="0" marR="0" marT="0" marB="0" anchor="ctr"/>
                </a:tc>
                <a:extLst>
                  <a:ext uri="{0D108BD9-81ED-4DB2-BD59-A6C34878D82A}">
                    <a16:rowId xmlns:a16="http://schemas.microsoft.com/office/drawing/2014/main" val="3134463153"/>
                  </a:ext>
                </a:extLst>
              </a:tr>
              <a:tr h="238125">
                <a:tc>
                  <a:txBody>
                    <a:bodyPr/>
                    <a:lstStyle/>
                    <a:p>
                      <a:r>
                        <a:rPr lang="en-US">
                          <a:effectLst/>
                        </a:rPr>
                        <a:t>White Non-Hispanic</a:t>
                      </a:r>
                    </a:p>
                  </a:txBody>
                  <a:tcPr marL="0" marR="0" marT="0" marB="0" anchor="ctr"/>
                </a:tc>
                <a:tc>
                  <a:txBody>
                    <a:bodyPr/>
                    <a:lstStyle/>
                    <a:p>
                      <a:pPr algn="ctr"/>
                      <a:r>
                        <a:rPr lang="en-US" sz="1800"/>
                        <a:t>51%</a:t>
                      </a:r>
                    </a:p>
                  </a:txBody>
                  <a:tcPr marL="0" marR="0" marT="0" marB="0" anchor="ctr"/>
                </a:tc>
                <a:tc>
                  <a:txBody>
                    <a:bodyPr/>
                    <a:lstStyle/>
                    <a:p>
                      <a:pPr algn="ctr"/>
                      <a:r>
                        <a:rPr lang="en-US" sz="1800">
                          <a:effectLst/>
                        </a:rPr>
                        <a:t>50%</a:t>
                      </a:r>
                      <a:endParaRPr lang="en-US" sz="1800">
                        <a:solidFill>
                          <a:srgbClr val="9C0006"/>
                        </a:solidFill>
                        <a:effectLst/>
                        <a:latin typeface="Calibri"/>
                      </a:endParaRPr>
                    </a:p>
                  </a:txBody>
                  <a:tcPr marL="0" marR="0" marT="0" marB="0" anchor="ctr">
                    <a:solidFill>
                      <a:srgbClr val="FFC000"/>
                    </a:solidFill>
                  </a:tcPr>
                </a:tc>
                <a:tc>
                  <a:txBody>
                    <a:bodyPr/>
                    <a:lstStyle/>
                    <a:p>
                      <a:pPr algn="ctr"/>
                      <a:r>
                        <a:rPr lang="en-US" sz="1800">
                          <a:effectLst/>
                        </a:rPr>
                        <a:t>52%</a:t>
                      </a:r>
                      <a:endParaRPr lang="en-US" sz="1800">
                        <a:solidFill>
                          <a:srgbClr val="9C0006"/>
                        </a:solidFill>
                        <a:effectLst/>
                        <a:latin typeface="Calibri"/>
                      </a:endParaRPr>
                    </a:p>
                  </a:txBody>
                  <a:tcPr marL="0" marR="0" marT="0" marB="0" anchor="ctr">
                    <a:solidFill>
                      <a:srgbClr val="FFC000"/>
                    </a:solidFill>
                  </a:tcPr>
                </a:tc>
                <a:tc>
                  <a:txBody>
                    <a:bodyPr/>
                    <a:lstStyle/>
                    <a:p>
                      <a:pPr algn="ctr"/>
                      <a:r>
                        <a:rPr lang="en-US" sz="1800">
                          <a:effectLst/>
                        </a:rPr>
                        <a:t>52%</a:t>
                      </a:r>
                      <a:endParaRPr lang="en-US" sz="1800">
                        <a:solidFill>
                          <a:srgbClr val="9C0006"/>
                        </a:solidFill>
                        <a:effectLst/>
                        <a:latin typeface="Calibri"/>
                      </a:endParaRPr>
                    </a:p>
                  </a:txBody>
                  <a:tcPr marL="0" marR="0" marT="0" marB="0" anchor="ctr">
                    <a:solidFill>
                      <a:srgbClr val="FFC000"/>
                    </a:solidFill>
                  </a:tcPr>
                </a:tc>
                <a:tc>
                  <a:txBody>
                    <a:bodyPr/>
                    <a:lstStyle/>
                    <a:p>
                      <a:pPr algn="ctr"/>
                      <a:r>
                        <a:rPr lang="en-US" sz="1800">
                          <a:effectLst/>
                        </a:rPr>
                        <a:t>62%</a:t>
                      </a:r>
                      <a:endParaRPr lang="en-US" sz="1800">
                        <a:solidFill>
                          <a:srgbClr val="9C0006"/>
                        </a:solidFill>
                        <a:effectLst/>
                        <a:latin typeface="Calibri"/>
                      </a:endParaRPr>
                    </a:p>
                  </a:txBody>
                  <a:tcPr marL="0" marR="0" marT="0" marB="0" anchor="ctr">
                    <a:solidFill>
                      <a:srgbClr val="FFC000"/>
                    </a:solidFill>
                  </a:tcPr>
                </a:tc>
                <a:tc>
                  <a:txBody>
                    <a:bodyPr/>
                    <a:lstStyle/>
                    <a:p>
                      <a:pPr algn="ctr"/>
                      <a:r>
                        <a:rPr lang="en-US" sz="1800">
                          <a:effectLst/>
                        </a:rPr>
                        <a:t>50%</a:t>
                      </a:r>
                      <a:endParaRPr lang="en-US" sz="1800">
                        <a:solidFill>
                          <a:srgbClr val="9C0006"/>
                        </a:solidFill>
                        <a:effectLst/>
                        <a:latin typeface="Calibri"/>
                      </a:endParaRPr>
                    </a:p>
                  </a:txBody>
                  <a:tcPr marL="0" marR="0" marT="0" marB="0" anchor="ctr">
                    <a:solidFill>
                      <a:srgbClr val="FFC000"/>
                    </a:solidFill>
                  </a:tcPr>
                </a:tc>
                <a:extLst>
                  <a:ext uri="{0D108BD9-81ED-4DB2-BD59-A6C34878D82A}">
                    <a16:rowId xmlns:a16="http://schemas.microsoft.com/office/drawing/2014/main" val="1942574355"/>
                  </a:ext>
                </a:extLst>
              </a:tr>
              <a:tr h="238125">
                <a:tc>
                  <a:txBody>
                    <a:bodyPr/>
                    <a:lstStyle/>
                    <a:p>
                      <a:r>
                        <a:rPr lang="en-US">
                          <a:effectLst/>
                        </a:rPr>
                        <a:t>African-American</a:t>
                      </a:r>
                    </a:p>
                  </a:txBody>
                  <a:tcPr marL="0" marR="0" marT="0" marB="0" anchor="ctr"/>
                </a:tc>
                <a:tc>
                  <a:txBody>
                    <a:bodyPr/>
                    <a:lstStyle/>
                    <a:p>
                      <a:pPr algn="ctr"/>
                      <a:r>
                        <a:rPr lang="en-US" sz="1800">
                          <a:effectLst/>
                        </a:rPr>
                        <a:t>29%</a:t>
                      </a:r>
                      <a:endParaRPr lang="en-US" sz="1800">
                        <a:solidFill>
                          <a:srgbClr val="9C0006"/>
                        </a:solidFill>
                        <a:effectLst/>
                        <a:latin typeface="Calibri"/>
                      </a:endParaRPr>
                    </a:p>
                  </a:txBody>
                  <a:tcPr marL="0" marR="0" marT="0" marB="0" anchor="ctr">
                    <a:solidFill>
                      <a:srgbClr val="FF0000"/>
                    </a:solidFill>
                  </a:tcPr>
                </a:tc>
                <a:tc>
                  <a:txBody>
                    <a:bodyPr/>
                    <a:lstStyle/>
                    <a:p>
                      <a:pPr algn="ctr"/>
                      <a:r>
                        <a:rPr lang="en-US" sz="1800">
                          <a:effectLst/>
                        </a:rPr>
                        <a:t>51%</a:t>
                      </a:r>
                      <a:endParaRPr lang="en-US" sz="1800">
                        <a:solidFill>
                          <a:srgbClr val="9C0006"/>
                        </a:solidFill>
                        <a:effectLst/>
                        <a:latin typeface="Calibri"/>
                      </a:endParaRPr>
                    </a:p>
                  </a:txBody>
                  <a:tcPr marL="0" marR="0" marT="0" marB="0" anchor="ctr">
                    <a:solidFill>
                      <a:srgbClr val="FFC000"/>
                    </a:solidFill>
                  </a:tcPr>
                </a:tc>
                <a:tc>
                  <a:txBody>
                    <a:bodyPr/>
                    <a:lstStyle/>
                    <a:p>
                      <a:pPr algn="ctr"/>
                      <a:r>
                        <a:rPr lang="en-US" sz="1800">
                          <a:effectLst/>
                        </a:rPr>
                        <a:t>46%</a:t>
                      </a:r>
                      <a:endParaRPr lang="en-US" sz="1800">
                        <a:solidFill>
                          <a:srgbClr val="9C0006"/>
                        </a:solidFill>
                        <a:effectLst/>
                        <a:latin typeface="Calibri"/>
                      </a:endParaRPr>
                    </a:p>
                  </a:txBody>
                  <a:tcPr marL="0" marR="0" marT="0" marB="0" anchor="ctr">
                    <a:solidFill>
                      <a:srgbClr val="FFC000"/>
                    </a:solidFill>
                  </a:tcPr>
                </a:tc>
                <a:tc>
                  <a:txBody>
                    <a:bodyPr/>
                    <a:lstStyle/>
                    <a:p>
                      <a:pPr algn="ctr"/>
                      <a:r>
                        <a:rPr lang="en-US" sz="1800">
                          <a:effectLst/>
                        </a:rPr>
                        <a:t>56%</a:t>
                      </a:r>
                      <a:endParaRPr lang="en-US" sz="1800">
                        <a:solidFill>
                          <a:srgbClr val="9C0006"/>
                        </a:solidFill>
                        <a:effectLst/>
                        <a:latin typeface="Calibri"/>
                      </a:endParaRPr>
                    </a:p>
                  </a:txBody>
                  <a:tcPr marL="0" marR="0" marT="0" marB="0" anchor="ctr">
                    <a:solidFill>
                      <a:srgbClr val="FFC000"/>
                    </a:solidFill>
                  </a:tcPr>
                </a:tc>
                <a:tc>
                  <a:txBody>
                    <a:bodyPr/>
                    <a:lstStyle/>
                    <a:p>
                      <a:pPr algn="ctr"/>
                      <a:r>
                        <a:rPr lang="en-US" sz="1800">
                          <a:effectLst/>
                        </a:rPr>
                        <a:t>63%</a:t>
                      </a:r>
                      <a:endParaRPr lang="en-US" sz="1800">
                        <a:solidFill>
                          <a:srgbClr val="9C0006"/>
                        </a:solidFill>
                        <a:effectLst/>
                        <a:latin typeface="Calibri"/>
                      </a:endParaRPr>
                    </a:p>
                  </a:txBody>
                  <a:tcPr marL="0" marR="0" marT="0" marB="0" anchor="ctr">
                    <a:solidFill>
                      <a:srgbClr val="FFC000"/>
                    </a:solidFill>
                  </a:tcPr>
                </a:tc>
                <a:tc>
                  <a:txBody>
                    <a:bodyPr/>
                    <a:lstStyle/>
                    <a:p>
                      <a:pPr algn="ctr"/>
                      <a:r>
                        <a:rPr lang="en-US" sz="1800">
                          <a:effectLst/>
                        </a:rPr>
                        <a:t>52%</a:t>
                      </a:r>
                      <a:endParaRPr lang="en-US" sz="1800">
                        <a:solidFill>
                          <a:srgbClr val="9C0006"/>
                        </a:solidFill>
                        <a:effectLst/>
                        <a:latin typeface="Calibri"/>
                      </a:endParaRPr>
                    </a:p>
                  </a:txBody>
                  <a:tcPr marL="0" marR="0" marT="0" marB="0" anchor="ctr">
                    <a:solidFill>
                      <a:srgbClr val="FFC000"/>
                    </a:solidFill>
                  </a:tcPr>
                </a:tc>
                <a:extLst>
                  <a:ext uri="{0D108BD9-81ED-4DB2-BD59-A6C34878D82A}">
                    <a16:rowId xmlns:a16="http://schemas.microsoft.com/office/drawing/2014/main" val="1716623278"/>
                  </a:ext>
                </a:extLst>
              </a:tr>
              <a:tr h="238125">
                <a:tc>
                  <a:txBody>
                    <a:bodyPr/>
                    <a:lstStyle/>
                    <a:p>
                      <a:r>
                        <a:rPr lang="en-US">
                          <a:effectLst/>
                        </a:rPr>
                        <a:t>Two or More Races</a:t>
                      </a:r>
                    </a:p>
                  </a:txBody>
                  <a:tcPr marL="0" marR="0" marT="0" marB="0" anchor="ctr"/>
                </a:tc>
                <a:tc>
                  <a:txBody>
                    <a:bodyPr/>
                    <a:lstStyle/>
                    <a:p>
                      <a:pPr algn="ctr"/>
                      <a:r>
                        <a:rPr lang="en-US" sz="1800"/>
                        <a:t>47%</a:t>
                      </a:r>
                    </a:p>
                  </a:txBody>
                  <a:tcPr marL="0" marR="0" marT="0" marB="0" anchor="ctr"/>
                </a:tc>
                <a:tc>
                  <a:txBody>
                    <a:bodyPr/>
                    <a:lstStyle/>
                    <a:p>
                      <a:pPr algn="ctr"/>
                      <a:r>
                        <a:rPr lang="en-US" sz="1800"/>
                        <a:t>57%</a:t>
                      </a:r>
                    </a:p>
                  </a:txBody>
                  <a:tcPr marL="0" marR="0" marT="0" marB="0" anchor="ctr"/>
                </a:tc>
                <a:tc>
                  <a:txBody>
                    <a:bodyPr/>
                    <a:lstStyle/>
                    <a:p>
                      <a:pPr algn="ctr"/>
                      <a:r>
                        <a:rPr lang="en-US" sz="1800"/>
                        <a:t>60%</a:t>
                      </a:r>
                    </a:p>
                  </a:txBody>
                  <a:tcPr marL="0" marR="0" marT="0" marB="0" anchor="ctr"/>
                </a:tc>
                <a:tc>
                  <a:txBody>
                    <a:bodyPr/>
                    <a:lstStyle/>
                    <a:p>
                      <a:pPr algn="ctr"/>
                      <a:r>
                        <a:rPr lang="en-US" sz="1800">
                          <a:effectLst/>
                        </a:rPr>
                        <a:t>56%</a:t>
                      </a:r>
                      <a:endParaRPr lang="en-US" sz="1800">
                        <a:solidFill>
                          <a:srgbClr val="9C0006"/>
                        </a:solidFill>
                        <a:effectLst/>
                        <a:latin typeface="Calibri"/>
                      </a:endParaRPr>
                    </a:p>
                  </a:txBody>
                  <a:tcPr marL="0" marR="0" marT="0" marB="0" anchor="ctr">
                    <a:solidFill>
                      <a:srgbClr val="FFC000"/>
                    </a:solidFill>
                  </a:tcPr>
                </a:tc>
                <a:tc>
                  <a:txBody>
                    <a:bodyPr/>
                    <a:lstStyle/>
                    <a:p>
                      <a:pPr algn="ctr"/>
                      <a:r>
                        <a:rPr lang="en-US" sz="1800"/>
                        <a:t>69%</a:t>
                      </a:r>
                    </a:p>
                  </a:txBody>
                  <a:tcPr marL="0" marR="0" marT="0" marB="0" anchor="ctr"/>
                </a:tc>
                <a:tc>
                  <a:txBody>
                    <a:bodyPr/>
                    <a:lstStyle/>
                    <a:p>
                      <a:pPr algn="ctr"/>
                      <a:r>
                        <a:rPr lang="en-US" sz="1800"/>
                        <a:t>61%</a:t>
                      </a:r>
                    </a:p>
                  </a:txBody>
                  <a:tcPr marL="0" marR="0" marT="0" marB="0" anchor="ctr"/>
                </a:tc>
                <a:extLst>
                  <a:ext uri="{0D108BD9-81ED-4DB2-BD59-A6C34878D82A}">
                    <a16:rowId xmlns:a16="http://schemas.microsoft.com/office/drawing/2014/main" val="631567471"/>
                  </a:ext>
                </a:extLst>
              </a:tr>
              <a:tr h="238125">
                <a:tc>
                  <a:txBody>
                    <a:bodyPr/>
                    <a:lstStyle/>
                    <a:p>
                      <a:r>
                        <a:rPr lang="en-US">
                          <a:effectLst/>
                        </a:rPr>
                        <a:t>Asian</a:t>
                      </a:r>
                    </a:p>
                  </a:txBody>
                  <a:tcPr marL="0" marR="0" marT="0" marB="0" anchor="ctr"/>
                </a:tc>
                <a:tc>
                  <a:txBody>
                    <a:bodyPr/>
                    <a:lstStyle/>
                    <a:p>
                      <a:pPr algn="ctr"/>
                      <a:r>
                        <a:rPr lang="en-US" sz="1800">
                          <a:effectLst/>
                        </a:rPr>
                        <a:t>32%</a:t>
                      </a:r>
                      <a:endParaRPr lang="en-US" sz="1800">
                        <a:solidFill>
                          <a:srgbClr val="9C0006"/>
                        </a:solidFill>
                        <a:effectLst/>
                        <a:latin typeface="Calibri"/>
                      </a:endParaRPr>
                    </a:p>
                  </a:txBody>
                  <a:tcPr marL="0" marR="0" marT="0" marB="0" anchor="ctr">
                    <a:solidFill>
                      <a:srgbClr val="FF0000"/>
                    </a:solidFill>
                  </a:tcPr>
                </a:tc>
                <a:tc>
                  <a:txBody>
                    <a:bodyPr/>
                    <a:lstStyle/>
                    <a:p>
                      <a:pPr algn="ctr"/>
                      <a:r>
                        <a:rPr lang="en-US" sz="1800">
                          <a:effectLst/>
                        </a:rPr>
                        <a:t>51%</a:t>
                      </a:r>
                      <a:endParaRPr lang="en-US" sz="1800">
                        <a:solidFill>
                          <a:srgbClr val="9C0006"/>
                        </a:solidFill>
                        <a:effectLst/>
                        <a:latin typeface="Calibri"/>
                      </a:endParaRPr>
                    </a:p>
                  </a:txBody>
                  <a:tcPr marL="0" marR="0" marT="0" marB="0" anchor="ctr">
                    <a:solidFill>
                      <a:srgbClr val="FFC000"/>
                    </a:solidFill>
                  </a:tcPr>
                </a:tc>
                <a:tc>
                  <a:txBody>
                    <a:bodyPr/>
                    <a:lstStyle/>
                    <a:p>
                      <a:pPr algn="ctr"/>
                      <a:r>
                        <a:rPr lang="en-US" sz="1800">
                          <a:effectLst/>
                        </a:rPr>
                        <a:t>56%</a:t>
                      </a:r>
                      <a:endParaRPr lang="en-US" sz="1800">
                        <a:solidFill>
                          <a:srgbClr val="9C0006"/>
                        </a:solidFill>
                        <a:effectLst/>
                        <a:latin typeface="Calibri"/>
                      </a:endParaRPr>
                    </a:p>
                  </a:txBody>
                  <a:tcPr marL="0" marR="0" marT="0" marB="0" anchor="ctr">
                    <a:solidFill>
                      <a:srgbClr val="FFC000"/>
                    </a:solidFill>
                  </a:tcPr>
                </a:tc>
                <a:tc>
                  <a:txBody>
                    <a:bodyPr/>
                    <a:lstStyle/>
                    <a:p>
                      <a:pPr algn="ctr"/>
                      <a:r>
                        <a:rPr lang="en-US" sz="1800">
                          <a:effectLst/>
                        </a:rPr>
                        <a:t>38%</a:t>
                      </a:r>
                      <a:endParaRPr lang="en-US" sz="1800">
                        <a:solidFill>
                          <a:srgbClr val="9C0006"/>
                        </a:solidFill>
                        <a:effectLst/>
                        <a:latin typeface="Calibri"/>
                      </a:endParaRPr>
                    </a:p>
                  </a:txBody>
                  <a:tcPr marL="0" marR="0" marT="0" marB="0" anchor="ctr">
                    <a:solidFill>
                      <a:srgbClr val="FF0000"/>
                    </a:solidFill>
                  </a:tcPr>
                </a:tc>
                <a:tc>
                  <a:txBody>
                    <a:bodyPr/>
                    <a:lstStyle/>
                    <a:p>
                      <a:pPr algn="ctr"/>
                      <a:r>
                        <a:rPr lang="en-US" sz="1800">
                          <a:effectLst/>
                        </a:rPr>
                        <a:t>38%</a:t>
                      </a:r>
                      <a:endParaRPr lang="en-US" sz="1800">
                        <a:solidFill>
                          <a:srgbClr val="9C0006"/>
                        </a:solidFill>
                        <a:effectLst/>
                        <a:latin typeface="Calibri"/>
                      </a:endParaRPr>
                    </a:p>
                  </a:txBody>
                  <a:tcPr marL="0" marR="0" marT="0" marB="0" anchor="ctr">
                    <a:solidFill>
                      <a:srgbClr val="FF0000"/>
                    </a:solidFill>
                  </a:tcPr>
                </a:tc>
                <a:tc>
                  <a:txBody>
                    <a:bodyPr/>
                    <a:lstStyle/>
                    <a:p>
                      <a:pPr algn="ctr"/>
                      <a:r>
                        <a:rPr lang="en-US" sz="1800">
                          <a:effectLst/>
                        </a:rPr>
                        <a:t>29%</a:t>
                      </a:r>
                      <a:endParaRPr lang="en-US" sz="1800">
                        <a:solidFill>
                          <a:srgbClr val="9C0006"/>
                        </a:solidFill>
                        <a:effectLst/>
                        <a:latin typeface="Calibri"/>
                      </a:endParaRPr>
                    </a:p>
                  </a:txBody>
                  <a:tcPr marL="0" marR="0" marT="0" marB="0" anchor="ctr">
                    <a:solidFill>
                      <a:srgbClr val="FF0000"/>
                    </a:solidFill>
                  </a:tcPr>
                </a:tc>
                <a:extLst>
                  <a:ext uri="{0D108BD9-81ED-4DB2-BD59-A6C34878D82A}">
                    <a16:rowId xmlns:a16="http://schemas.microsoft.com/office/drawing/2014/main" val="3615356536"/>
                  </a:ext>
                </a:extLst>
              </a:tr>
              <a:tr h="238125">
                <a:tc>
                  <a:txBody>
                    <a:bodyPr/>
                    <a:lstStyle/>
                    <a:p>
                      <a:r>
                        <a:rPr lang="en-US">
                          <a:effectLst/>
                        </a:rPr>
                        <a:t>Filipino</a:t>
                      </a:r>
                    </a:p>
                  </a:txBody>
                  <a:tcPr marL="0" marR="0" marT="0" marB="0" anchor="ctr"/>
                </a:tc>
                <a:tc>
                  <a:txBody>
                    <a:bodyPr/>
                    <a:lstStyle/>
                    <a:p>
                      <a:pPr algn="ctr"/>
                      <a:r>
                        <a:rPr lang="en-US" sz="1800"/>
                        <a:t>53%</a:t>
                      </a:r>
                    </a:p>
                  </a:txBody>
                  <a:tcPr marL="0" marR="0" marT="0" marB="0" anchor="ctr"/>
                </a:tc>
                <a:tc>
                  <a:txBody>
                    <a:bodyPr/>
                    <a:lstStyle/>
                    <a:p>
                      <a:pPr algn="ctr"/>
                      <a:r>
                        <a:rPr lang="en-US" sz="1800"/>
                        <a:t>63%</a:t>
                      </a:r>
                    </a:p>
                  </a:txBody>
                  <a:tcPr marL="0" marR="0" marT="0" marB="0" anchor="ctr"/>
                </a:tc>
                <a:tc>
                  <a:txBody>
                    <a:bodyPr/>
                    <a:lstStyle/>
                    <a:p>
                      <a:pPr algn="ctr"/>
                      <a:r>
                        <a:rPr lang="en-US" sz="1800"/>
                        <a:t>81%</a:t>
                      </a:r>
                    </a:p>
                  </a:txBody>
                  <a:tcPr marL="0" marR="0" marT="0" marB="0" anchor="ctr"/>
                </a:tc>
                <a:tc>
                  <a:txBody>
                    <a:bodyPr/>
                    <a:lstStyle/>
                    <a:p>
                      <a:pPr algn="ctr"/>
                      <a:r>
                        <a:rPr lang="en-US" sz="1800"/>
                        <a:t>59%</a:t>
                      </a:r>
                    </a:p>
                  </a:txBody>
                  <a:tcPr marL="0" marR="0" marT="0" marB="0" anchor="ctr"/>
                </a:tc>
                <a:tc>
                  <a:txBody>
                    <a:bodyPr/>
                    <a:lstStyle/>
                    <a:p>
                      <a:pPr algn="ctr"/>
                      <a:r>
                        <a:rPr lang="en-US" sz="1800"/>
                        <a:t>77%</a:t>
                      </a:r>
                    </a:p>
                  </a:txBody>
                  <a:tcPr marL="0" marR="0" marT="0" marB="0" anchor="ctr"/>
                </a:tc>
                <a:tc>
                  <a:txBody>
                    <a:bodyPr/>
                    <a:lstStyle/>
                    <a:p>
                      <a:pPr algn="ctr"/>
                      <a:r>
                        <a:rPr lang="en-US" sz="1800"/>
                        <a:t>61%</a:t>
                      </a:r>
                    </a:p>
                  </a:txBody>
                  <a:tcPr marL="0" marR="0" marT="0" marB="0" anchor="ctr"/>
                </a:tc>
                <a:extLst>
                  <a:ext uri="{0D108BD9-81ED-4DB2-BD59-A6C34878D82A}">
                    <a16:rowId xmlns:a16="http://schemas.microsoft.com/office/drawing/2014/main" val="1914521042"/>
                  </a:ext>
                </a:extLst>
              </a:tr>
              <a:tr h="238125">
                <a:tc>
                  <a:txBody>
                    <a:bodyPr/>
                    <a:lstStyle/>
                    <a:p>
                      <a:r>
                        <a:rPr lang="en-US">
                          <a:effectLst/>
                        </a:rPr>
                        <a:t>American Indian/ Alaskan Native</a:t>
                      </a:r>
                    </a:p>
                  </a:txBody>
                  <a:tcPr marL="0" marR="0" marT="0" marB="0" anchor="ctr"/>
                </a:tc>
                <a:tc>
                  <a:txBody>
                    <a:bodyPr/>
                    <a:lstStyle/>
                    <a:p>
                      <a:pPr algn="ctr"/>
                      <a:r>
                        <a:rPr lang="en-US" sz="1800">
                          <a:effectLst/>
                        </a:rPr>
                        <a:t>0%</a:t>
                      </a:r>
                      <a:endParaRPr lang="en-US" sz="1800">
                        <a:solidFill>
                          <a:srgbClr val="9C0006"/>
                        </a:solidFill>
                        <a:effectLst/>
                        <a:latin typeface="Calibri"/>
                      </a:endParaRPr>
                    </a:p>
                  </a:txBody>
                  <a:tcPr marL="0" marR="0" marT="0" marB="0" anchor="ctr">
                    <a:solidFill>
                      <a:srgbClr val="FF0000"/>
                    </a:solidFill>
                  </a:tcPr>
                </a:tc>
                <a:tc>
                  <a:txBody>
                    <a:bodyPr/>
                    <a:lstStyle/>
                    <a:p>
                      <a:pPr algn="ctr"/>
                      <a:r>
                        <a:rPr lang="en-US" sz="1800"/>
                        <a:t>67%</a:t>
                      </a:r>
                    </a:p>
                  </a:txBody>
                  <a:tcPr marL="0" marR="0" marT="0" marB="0" anchor="ctr"/>
                </a:tc>
                <a:tc>
                  <a:txBody>
                    <a:bodyPr/>
                    <a:lstStyle/>
                    <a:p>
                      <a:pPr algn="ctr"/>
                      <a:r>
                        <a:rPr lang="en-US" sz="1800">
                          <a:effectLst/>
                        </a:rPr>
                        <a:t>20%</a:t>
                      </a:r>
                      <a:endParaRPr lang="en-US" sz="1800">
                        <a:solidFill>
                          <a:srgbClr val="9C0006"/>
                        </a:solidFill>
                        <a:effectLst/>
                        <a:latin typeface="Calibri"/>
                      </a:endParaRPr>
                    </a:p>
                  </a:txBody>
                  <a:tcPr marL="0" marR="0" marT="0" marB="0" anchor="ctr">
                    <a:solidFill>
                      <a:srgbClr val="FF0000"/>
                    </a:solidFill>
                  </a:tcPr>
                </a:tc>
                <a:tc>
                  <a:txBody>
                    <a:bodyPr/>
                    <a:lstStyle/>
                    <a:p>
                      <a:pPr algn="ctr"/>
                      <a:r>
                        <a:rPr lang="en-US" sz="1800">
                          <a:effectLst/>
                        </a:rPr>
                        <a:t>44%</a:t>
                      </a:r>
                      <a:endParaRPr lang="en-US" sz="1800">
                        <a:solidFill>
                          <a:srgbClr val="9C0006"/>
                        </a:solidFill>
                        <a:effectLst/>
                        <a:latin typeface="Calibri"/>
                      </a:endParaRPr>
                    </a:p>
                  </a:txBody>
                  <a:tcPr marL="0" marR="0" marT="0" marB="0" anchor="ctr">
                    <a:solidFill>
                      <a:srgbClr val="FF0000"/>
                    </a:solidFill>
                  </a:tcPr>
                </a:tc>
                <a:tc>
                  <a:txBody>
                    <a:bodyPr/>
                    <a:lstStyle/>
                    <a:p>
                      <a:pPr algn="ctr"/>
                      <a:r>
                        <a:rPr lang="en-US" sz="1800">
                          <a:effectLst/>
                        </a:rPr>
                        <a:t>64%</a:t>
                      </a:r>
                      <a:endParaRPr lang="en-US" sz="1800">
                        <a:solidFill>
                          <a:srgbClr val="9C0006"/>
                        </a:solidFill>
                        <a:effectLst/>
                        <a:latin typeface="Calibri"/>
                      </a:endParaRPr>
                    </a:p>
                  </a:txBody>
                  <a:tcPr marL="0" marR="0" marT="0" marB="0" anchor="ctr">
                    <a:solidFill>
                      <a:srgbClr val="FFC000"/>
                    </a:solidFill>
                  </a:tcPr>
                </a:tc>
                <a:tc>
                  <a:txBody>
                    <a:bodyPr/>
                    <a:lstStyle/>
                    <a:p>
                      <a:pPr algn="ctr"/>
                      <a:r>
                        <a:rPr lang="en-US" sz="1800">
                          <a:effectLst/>
                        </a:rPr>
                        <a:t>50%</a:t>
                      </a:r>
                      <a:endParaRPr lang="en-US" sz="1800">
                        <a:solidFill>
                          <a:srgbClr val="9C0006"/>
                        </a:solidFill>
                        <a:effectLst/>
                        <a:latin typeface="Calibri"/>
                      </a:endParaRPr>
                    </a:p>
                  </a:txBody>
                  <a:tcPr marL="0" marR="0" marT="0" marB="0" anchor="ctr">
                    <a:solidFill>
                      <a:srgbClr val="FFC000"/>
                    </a:solidFill>
                  </a:tcPr>
                </a:tc>
                <a:extLst>
                  <a:ext uri="{0D108BD9-81ED-4DB2-BD59-A6C34878D82A}">
                    <a16:rowId xmlns:a16="http://schemas.microsoft.com/office/drawing/2014/main" val="69321715"/>
                  </a:ext>
                </a:extLst>
              </a:tr>
              <a:tr h="238125">
                <a:tc>
                  <a:txBody>
                    <a:bodyPr/>
                    <a:lstStyle/>
                    <a:p>
                      <a:r>
                        <a:rPr lang="en-US">
                          <a:effectLst/>
                        </a:rPr>
                        <a:t>Pacific Islander</a:t>
                      </a:r>
                    </a:p>
                  </a:txBody>
                  <a:tcPr marL="0" marR="0" marT="0" marB="0" anchor="ctr"/>
                </a:tc>
                <a:tc>
                  <a:txBody>
                    <a:bodyPr/>
                    <a:lstStyle/>
                    <a:p>
                      <a:pPr algn="ctr"/>
                      <a:r>
                        <a:rPr lang="en-US" sz="1800">
                          <a:effectLst/>
                        </a:rPr>
                        <a:t>0%</a:t>
                      </a:r>
                      <a:endParaRPr lang="en-US" sz="1800">
                        <a:solidFill>
                          <a:srgbClr val="9C0006"/>
                        </a:solidFill>
                        <a:effectLst/>
                        <a:latin typeface="Calibri"/>
                      </a:endParaRPr>
                    </a:p>
                  </a:txBody>
                  <a:tcPr marL="0" marR="0" marT="0" marB="0" anchor="ctr">
                    <a:solidFill>
                      <a:srgbClr val="FF0000"/>
                    </a:solidFill>
                  </a:tcPr>
                </a:tc>
                <a:tc>
                  <a:txBody>
                    <a:bodyPr/>
                    <a:lstStyle/>
                    <a:p>
                      <a:pPr algn="ctr"/>
                      <a:r>
                        <a:rPr lang="en-US" sz="1800"/>
                        <a:t>86%</a:t>
                      </a:r>
                    </a:p>
                  </a:txBody>
                  <a:tcPr marL="0" marR="0" marT="0" marB="0" anchor="ctr"/>
                </a:tc>
                <a:tc>
                  <a:txBody>
                    <a:bodyPr/>
                    <a:lstStyle/>
                    <a:p>
                      <a:pPr algn="ctr"/>
                      <a:r>
                        <a:rPr lang="en-US" sz="1800">
                          <a:effectLst/>
                        </a:rPr>
                        <a:t>0%</a:t>
                      </a:r>
                      <a:endParaRPr lang="en-US" sz="1800">
                        <a:solidFill>
                          <a:srgbClr val="9C0006"/>
                        </a:solidFill>
                        <a:effectLst/>
                        <a:latin typeface="Calibri"/>
                      </a:endParaRPr>
                    </a:p>
                  </a:txBody>
                  <a:tcPr marL="0" marR="0" marT="0" marB="0" anchor="ctr">
                    <a:solidFill>
                      <a:srgbClr val="FF0000"/>
                    </a:solidFill>
                  </a:tcPr>
                </a:tc>
                <a:tc>
                  <a:txBody>
                    <a:bodyPr/>
                    <a:lstStyle/>
                    <a:p>
                      <a:pPr algn="ctr"/>
                      <a:r>
                        <a:rPr lang="en-US" sz="1800">
                          <a:effectLst/>
                        </a:rPr>
                        <a:t>33%</a:t>
                      </a:r>
                      <a:endParaRPr lang="en-US" sz="1800">
                        <a:solidFill>
                          <a:srgbClr val="9C0006"/>
                        </a:solidFill>
                        <a:effectLst/>
                        <a:latin typeface="Calibri"/>
                      </a:endParaRPr>
                    </a:p>
                  </a:txBody>
                  <a:tcPr marL="0" marR="0" marT="0" marB="0" anchor="ctr">
                    <a:solidFill>
                      <a:srgbClr val="FF0000"/>
                    </a:solidFill>
                  </a:tcPr>
                </a:tc>
                <a:tc>
                  <a:txBody>
                    <a:bodyPr/>
                    <a:lstStyle/>
                    <a:p>
                      <a:pPr algn="ctr"/>
                      <a:r>
                        <a:rPr lang="en-US" sz="1800">
                          <a:effectLst/>
                        </a:rPr>
                        <a:t>50%</a:t>
                      </a:r>
                      <a:endParaRPr lang="en-US" sz="1800">
                        <a:solidFill>
                          <a:srgbClr val="9C0006"/>
                        </a:solidFill>
                        <a:effectLst/>
                        <a:latin typeface="Calibri"/>
                      </a:endParaRPr>
                    </a:p>
                  </a:txBody>
                  <a:tcPr marL="0" marR="0" marT="0" marB="0" anchor="ctr">
                    <a:solidFill>
                      <a:srgbClr val="FF0000"/>
                    </a:solidFill>
                  </a:tcPr>
                </a:tc>
                <a:tc>
                  <a:txBody>
                    <a:bodyPr/>
                    <a:lstStyle/>
                    <a:p>
                      <a:pPr algn="ctr"/>
                      <a:r>
                        <a:rPr lang="en-US" sz="1800"/>
                        <a:t>67%</a:t>
                      </a:r>
                    </a:p>
                  </a:txBody>
                  <a:tcPr marL="0" marR="0" marT="0" marB="0" anchor="ctr"/>
                </a:tc>
                <a:extLst>
                  <a:ext uri="{0D108BD9-81ED-4DB2-BD59-A6C34878D82A}">
                    <a16:rowId xmlns:a16="http://schemas.microsoft.com/office/drawing/2014/main" val="739317387"/>
                  </a:ext>
                </a:extLst>
              </a:tr>
            </a:tbl>
          </a:graphicData>
        </a:graphic>
      </p:graphicFrame>
      <p:sp>
        <p:nvSpPr>
          <p:cNvPr id="4" name="TextBox 3">
            <a:extLst>
              <a:ext uri="{FF2B5EF4-FFF2-40B4-BE49-F238E27FC236}">
                <a16:creationId xmlns:a16="http://schemas.microsoft.com/office/drawing/2014/main" id="{170835ED-EDAF-432A-9562-7FC2A5CD0216}"/>
              </a:ext>
            </a:extLst>
          </p:cNvPr>
          <p:cNvSpPr txBox="1"/>
          <p:nvPr/>
        </p:nvSpPr>
        <p:spPr>
          <a:xfrm>
            <a:off x="1424828" y="5503768"/>
            <a:ext cx="928743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Red Highlight Indicates a Rate that is Less than the 80% Rule (therefore DI)</a:t>
            </a:r>
          </a:p>
          <a:p>
            <a:r>
              <a:rPr lang="en-US">
                <a:ea typeface="+mn-lt"/>
                <a:cs typeface="+mn-lt"/>
              </a:rPr>
              <a:t>Yellow Highlight Indicates a Rate Less than the Overall but Higher than 80% Rule</a:t>
            </a:r>
          </a:p>
          <a:p>
            <a:endParaRPr lang="en-US"/>
          </a:p>
        </p:txBody>
      </p:sp>
      <p:sp>
        <p:nvSpPr>
          <p:cNvPr id="8" name="Right Bracket 7">
            <a:extLst>
              <a:ext uri="{FF2B5EF4-FFF2-40B4-BE49-F238E27FC236}">
                <a16:creationId xmlns:a16="http://schemas.microsoft.com/office/drawing/2014/main" id="{734A99C1-852F-4AA2-8FDC-7027D4833CA8}"/>
              </a:ext>
            </a:extLst>
          </p:cNvPr>
          <p:cNvSpPr/>
          <p:nvPr/>
        </p:nvSpPr>
        <p:spPr>
          <a:xfrm>
            <a:off x="10513761" y="2253503"/>
            <a:ext cx="295834" cy="3191435"/>
          </a:xfrm>
          <a:prstGeom prst="rightBracket">
            <a:avLst/>
          </a:pr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8F7BA2B8-AB48-4E08-ADDD-2EC7C4FA1335}"/>
              </a:ext>
            </a:extLst>
          </p:cNvPr>
          <p:cNvSpPr txBox="1"/>
          <p:nvPr/>
        </p:nvSpPr>
        <p:spPr>
          <a:xfrm>
            <a:off x="10809755" y="3001495"/>
            <a:ext cx="123712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*In Progress, Includes Spring '21</a:t>
            </a:r>
          </a:p>
        </p:txBody>
      </p:sp>
    </p:spTree>
    <p:extLst>
      <p:ext uri="{BB962C8B-B14F-4D97-AF65-F5344CB8AC3E}">
        <p14:creationId xmlns:p14="http://schemas.microsoft.com/office/powerpoint/2010/main" val="1526833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34CF5-09DF-4E07-8D22-7887A5ADF25D}"/>
              </a:ext>
            </a:extLst>
          </p:cNvPr>
          <p:cNvSpPr>
            <a:spLocks noGrp="1"/>
          </p:cNvSpPr>
          <p:nvPr>
            <p:ph type="title"/>
          </p:nvPr>
        </p:nvSpPr>
        <p:spPr/>
        <p:txBody>
          <a:bodyPr lIns="91440" tIns="45720" rIns="91440" bIns="45720" anchor="t"/>
          <a:lstStyle/>
          <a:p>
            <a:r>
              <a:rPr lang="en-US" sz="2400">
                <a:latin typeface="Tahoma"/>
                <a:ea typeface="Tahoma"/>
                <a:cs typeface="Tahoma"/>
              </a:rPr>
              <a:t>Access: First-time Students Attempt Transfer Level </a:t>
            </a:r>
            <a:r>
              <a:rPr lang="en-US" sz="2400" u="sng">
                <a:latin typeface="Tahoma"/>
                <a:ea typeface="Tahoma"/>
                <a:cs typeface="Tahoma"/>
              </a:rPr>
              <a:t>Math</a:t>
            </a:r>
            <a:r>
              <a:rPr lang="en-US" sz="2400">
                <a:latin typeface="Tahoma"/>
                <a:ea typeface="Tahoma"/>
                <a:cs typeface="Tahoma"/>
              </a:rPr>
              <a:t> by End of Year 1</a:t>
            </a:r>
            <a:endParaRPr lang="en-US" sz="2400"/>
          </a:p>
        </p:txBody>
      </p:sp>
      <p:graphicFrame>
        <p:nvGraphicFramePr>
          <p:cNvPr id="11" name="Content Placeholder 10">
            <a:extLst>
              <a:ext uri="{FF2B5EF4-FFF2-40B4-BE49-F238E27FC236}">
                <a16:creationId xmlns:a16="http://schemas.microsoft.com/office/drawing/2014/main" id="{24D23B3F-B1EC-490C-8B2A-089EB9D9BB80}"/>
              </a:ext>
            </a:extLst>
          </p:cNvPr>
          <p:cNvGraphicFramePr>
            <a:graphicFrameLocks noGrp="1"/>
          </p:cNvGraphicFramePr>
          <p:nvPr>
            <p:ph idx="1"/>
            <p:extLst>
              <p:ext uri="{D42A27DB-BD31-4B8C-83A1-F6EECF244321}">
                <p14:modId xmlns:p14="http://schemas.microsoft.com/office/powerpoint/2010/main" val="3691421478"/>
              </p:ext>
            </p:extLst>
          </p:nvPr>
        </p:nvGraphicFramePr>
        <p:xfrm>
          <a:off x="280894" y="1228165"/>
          <a:ext cx="10159994" cy="4136665"/>
        </p:xfrm>
        <a:graphic>
          <a:graphicData uri="http://schemas.openxmlformats.org/drawingml/2006/table">
            <a:tbl>
              <a:tblPr firstRow="1" bandRow="1">
                <a:tableStyleId>{5C22544A-7EE6-4342-B048-85BDC9FD1C3A}</a:tableStyleId>
              </a:tblPr>
              <a:tblGrid>
                <a:gridCol w="3413438">
                  <a:extLst>
                    <a:ext uri="{9D8B030D-6E8A-4147-A177-3AD203B41FA5}">
                      <a16:colId xmlns:a16="http://schemas.microsoft.com/office/drawing/2014/main" val="2181991368"/>
                    </a:ext>
                  </a:extLst>
                </a:gridCol>
                <a:gridCol w="1124426">
                  <a:extLst>
                    <a:ext uri="{9D8B030D-6E8A-4147-A177-3AD203B41FA5}">
                      <a16:colId xmlns:a16="http://schemas.microsoft.com/office/drawing/2014/main" val="2873988327"/>
                    </a:ext>
                  </a:extLst>
                </a:gridCol>
                <a:gridCol w="1124426">
                  <a:extLst>
                    <a:ext uri="{9D8B030D-6E8A-4147-A177-3AD203B41FA5}">
                      <a16:colId xmlns:a16="http://schemas.microsoft.com/office/drawing/2014/main" val="3216723429"/>
                    </a:ext>
                  </a:extLst>
                </a:gridCol>
                <a:gridCol w="1124426">
                  <a:extLst>
                    <a:ext uri="{9D8B030D-6E8A-4147-A177-3AD203B41FA5}">
                      <a16:colId xmlns:a16="http://schemas.microsoft.com/office/drawing/2014/main" val="595310360"/>
                    </a:ext>
                  </a:extLst>
                </a:gridCol>
                <a:gridCol w="1124426">
                  <a:extLst>
                    <a:ext uri="{9D8B030D-6E8A-4147-A177-3AD203B41FA5}">
                      <a16:colId xmlns:a16="http://schemas.microsoft.com/office/drawing/2014/main" val="1387870859"/>
                    </a:ext>
                  </a:extLst>
                </a:gridCol>
                <a:gridCol w="1124426">
                  <a:extLst>
                    <a:ext uri="{9D8B030D-6E8A-4147-A177-3AD203B41FA5}">
                      <a16:colId xmlns:a16="http://schemas.microsoft.com/office/drawing/2014/main" val="2613848412"/>
                    </a:ext>
                  </a:extLst>
                </a:gridCol>
                <a:gridCol w="1124426">
                  <a:extLst>
                    <a:ext uri="{9D8B030D-6E8A-4147-A177-3AD203B41FA5}">
                      <a16:colId xmlns:a16="http://schemas.microsoft.com/office/drawing/2014/main" val="921932609"/>
                    </a:ext>
                  </a:extLst>
                </a:gridCol>
              </a:tblGrid>
              <a:tr h="238125">
                <a:tc>
                  <a:txBody>
                    <a:bodyPr/>
                    <a:lstStyle/>
                    <a:p>
                      <a:endParaRPr lang="en-US">
                        <a:effectLst/>
                      </a:endParaRPr>
                    </a:p>
                  </a:txBody>
                  <a:tcPr marL="0" marR="0" marT="0" marB="0" anchor="ctr">
                    <a:solidFill>
                      <a:schemeClr val="accent2"/>
                    </a:solidFill>
                  </a:tcPr>
                </a:tc>
                <a:tc gridSpan="6">
                  <a:txBody>
                    <a:bodyPr/>
                    <a:lstStyle/>
                    <a:p>
                      <a:pPr algn="ctr"/>
                      <a:r>
                        <a:rPr lang="en-US">
                          <a:effectLst/>
                        </a:rPr>
                        <a:t>First-Time Fall Cohorts</a:t>
                      </a:r>
                    </a:p>
                  </a:txBody>
                  <a:tcPr marL="0" marR="0" marT="0" marB="0" anchor="c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48874108"/>
                  </a:ext>
                </a:extLst>
              </a:tr>
              <a:tr h="238125">
                <a:tc>
                  <a:txBody>
                    <a:bodyPr/>
                    <a:lstStyle/>
                    <a:p>
                      <a:endParaRPr lang="en-US">
                        <a:effectLst/>
                      </a:endParaRPr>
                    </a:p>
                  </a:txBody>
                  <a:tcPr marL="0" marR="0" marT="0" marB="0" anchor="ctr"/>
                </a:tc>
                <a:tc>
                  <a:txBody>
                    <a:bodyPr/>
                    <a:lstStyle/>
                    <a:p>
                      <a:r>
                        <a:rPr lang="en-US"/>
                        <a:t>2015/FA</a:t>
                      </a:r>
                    </a:p>
                  </a:txBody>
                  <a:tcPr marL="0" marR="0" marT="0" marB="0" anchor="ctr"/>
                </a:tc>
                <a:tc>
                  <a:txBody>
                    <a:bodyPr/>
                    <a:lstStyle/>
                    <a:p>
                      <a:r>
                        <a:rPr lang="en-US"/>
                        <a:t>2016/FA</a:t>
                      </a:r>
                    </a:p>
                  </a:txBody>
                  <a:tcPr marL="0" marR="0" marT="0" marB="0" anchor="ctr"/>
                </a:tc>
                <a:tc>
                  <a:txBody>
                    <a:bodyPr/>
                    <a:lstStyle/>
                    <a:p>
                      <a:r>
                        <a:rPr lang="en-US"/>
                        <a:t>2017/FA</a:t>
                      </a:r>
                    </a:p>
                  </a:txBody>
                  <a:tcPr marL="0" marR="0" marT="0" marB="0" anchor="ctr"/>
                </a:tc>
                <a:tc>
                  <a:txBody>
                    <a:bodyPr/>
                    <a:lstStyle/>
                    <a:p>
                      <a:r>
                        <a:rPr lang="en-US"/>
                        <a:t>2018/FA</a:t>
                      </a:r>
                    </a:p>
                  </a:txBody>
                  <a:tcPr marL="0" marR="0" marT="0" marB="0" anchor="ctr"/>
                </a:tc>
                <a:tc>
                  <a:txBody>
                    <a:bodyPr/>
                    <a:lstStyle/>
                    <a:p>
                      <a:r>
                        <a:rPr lang="en-US"/>
                        <a:t>2019/FA</a:t>
                      </a:r>
                    </a:p>
                  </a:txBody>
                  <a:tcPr marL="0" marR="0" marT="0" marB="0" anchor="ctr"/>
                </a:tc>
                <a:tc>
                  <a:txBody>
                    <a:bodyPr/>
                    <a:lstStyle/>
                    <a:p>
                      <a:r>
                        <a:rPr lang="en-US"/>
                        <a:t>2020/FA*</a:t>
                      </a:r>
                    </a:p>
                  </a:txBody>
                  <a:tcPr marL="0" marR="0" marT="0" marB="0" anchor="ctr"/>
                </a:tc>
                <a:extLst>
                  <a:ext uri="{0D108BD9-81ED-4DB2-BD59-A6C34878D82A}">
                    <a16:rowId xmlns:a16="http://schemas.microsoft.com/office/drawing/2014/main" val="560750713"/>
                  </a:ext>
                </a:extLst>
              </a:tr>
              <a:tr h="247650">
                <a:tc>
                  <a:txBody>
                    <a:bodyPr/>
                    <a:lstStyle/>
                    <a:p>
                      <a:r>
                        <a:rPr lang="en-US">
                          <a:effectLst/>
                        </a:rPr>
                        <a:t>Overall Cohort n</a:t>
                      </a:r>
                    </a:p>
                  </a:txBody>
                  <a:tcPr marL="0" marR="0" marT="0" marB="0" anchor="ctr"/>
                </a:tc>
                <a:tc>
                  <a:txBody>
                    <a:bodyPr/>
                    <a:lstStyle/>
                    <a:p>
                      <a:pPr algn="r"/>
                      <a:r>
                        <a:rPr lang="en-US"/>
                        <a:t>1,708</a:t>
                      </a:r>
                    </a:p>
                  </a:txBody>
                  <a:tcPr marL="0" marR="0" marT="0" marB="0" anchor="ctr"/>
                </a:tc>
                <a:tc>
                  <a:txBody>
                    <a:bodyPr/>
                    <a:lstStyle/>
                    <a:p>
                      <a:pPr algn="r"/>
                      <a:r>
                        <a:rPr lang="en-US"/>
                        <a:t>1,728</a:t>
                      </a:r>
                    </a:p>
                  </a:txBody>
                  <a:tcPr marL="0" marR="0" marT="0" marB="0" anchor="ctr"/>
                </a:tc>
                <a:tc>
                  <a:txBody>
                    <a:bodyPr/>
                    <a:lstStyle/>
                    <a:p>
                      <a:pPr algn="r"/>
                      <a:r>
                        <a:rPr lang="en-US"/>
                        <a:t>1,602</a:t>
                      </a:r>
                    </a:p>
                  </a:txBody>
                  <a:tcPr marL="0" marR="0" marT="0" marB="0" anchor="ctr"/>
                </a:tc>
                <a:tc>
                  <a:txBody>
                    <a:bodyPr/>
                    <a:lstStyle/>
                    <a:p>
                      <a:pPr algn="r"/>
                      <a:r>
                        <a:rPr lang="en-US"/>
                        <a:t>1,755</a:t>
                      </a:r>
                    </a:p>
                  </a:txBody>
                  <a:tcPr marL="0" marR="0" marT="0" marB="0" anchor="ctr"/>
                </a:tc>
                <a:tc>
                  <a:txBody>
                    <a:bodyPr/>
                    <a:lstStyle/>
                    <a:p>
                      <a:pPr algn="r"/>
                      <a:r>
                        <a:rPr lang="en-US"/>
                        <a:t>1,736</a:t>
                      </a:r>
                    </a:p>
                  </a:txBody>
                  <a:tcPr marL="0" marR="0" marT="0" marB="0" anchor="ctr"/>
                </a:tc>
                <a:tc>
                  <a:txBody>
                    <a:bodyPr/>
                    <a:lstStyle/>
                    <a:p>
                      <a:pPr algn="r"/>
                      <a:r>
                        <a:rPr lang="en-US"/>
                        <a:t>1,368</a:t>
                      </a:r>
                    </a:p>
                  </a:txBody>
                  <a:tcPr marL="0" marR="0" marT="0" marB="0" anchor="ctr"/>
                </a:tc>
                <a:extLst>
                  <a:ext uri="{0D108BD9-81ED-4DB2-BD59-A6C34878D82A}">
                    <a16:rowId xmlns:a16="http://schemas.microsoft.com/office/drawing/2014/main" val="709341797"/>
                  </a:ext>
                </a:extLst>
              </a:tr>
              <a:tr h="563217">
                <a:tc>
                  <a:txBody>
                    <a:bodyPr/>
                    <a:lstStyle/>
                    <a:p>
                      <a:r>
                        <a:rPr lang="en-US" b="1">
                          <a:effectLst/>
                        </a:rPr>
                        <a:t>Overall Rate for Attempts at Transfer Level Math</a:t>
                      </a:r>
                    </a:p>
                  </a:txBody>
                  <a:tcPr marL="0" marR="0" marT="0" marB="0" anchor="ctr"/>
                </a:tc>
                <a:tc>
                  <a:txBody>
                    <a:bodyPr/>
                    <a:lstStyle/>
                    <a:p>
                      <a:pPr algn="ctr"/>
                      <a:r>
                        <a:rPr lang="en-US" sz="1800" b="1"/>
                        <a:t>18%</a:t>
                      </a:r>
                    </a:p>
                  </a:txBody>
                  <a:tcPr marL="0" marR="0" marT="0" marB="0" anchor="ctr"/>
                </a:tc>
                <a:tc>
                  <a:txBody>
                    <a:bodyPr/>
                    <a:lstStyle/>
                    <a:p>
                      <a:pPr algn="ctr"/>
                      <a:r>
                        <a:rPr lang="en-US" sz="1800" b="1"/>
                        <a:t>16%</a:t>
                      </a:r>
                    </a:p>
                  </a:txBody>
                  <a:tcPr marL="0" marR="0" marT="0" marB="0" anchor="ctr"/>
                </a:tc>
                <a:tc>
                  <a:txBody>
                    <a:bodyPr/>
                    <a:lstStyle/>
                    <a:p>
                      <a:pPr algn="ctr"/>
                      <a:r>
                        <a:rPr lang="en-US" sz="1800" b="1"/>
                        <a:t>20%</a:t>
                      </a:r>
                    </a:p>
                  </a:txBody>
                  <a:tcPr marL="0" marR="0" marT="0" marB="0" anchor="ctr"/>
                </a:tc>
                <a:tc>
                  <a:txBody>
                    <a:bodyPr/>
                    <a:lstStyle/>
                    <a:p>
                      <a:pPr algn="ctr"/>
                      <a:r>
                        <a:rPr lang="en-US" sz="1800" b="1"/>
                        <a:t>26%</a:t>
                      </a:r>
                    </a:p>
                  </a:txBody>
                  <a:tcPr marL="0" marR="0" marT="0" marB="0" anchor="ctr"/>
                </a:tc>
                <a:tc>
                  <a:txBody>
                    <a:bodyPr/>
                    <a:lstStyle/>
                    <a:p>
                      <a:pPr algn="ctr"/>
                      <a:r>
                        <a:rPr lang="en-US" sz="1800" b="1"/>
                        <a:t>45%</a:t>
                      </a:r>
                    </a:p>
                  </a:txBody>
                  <a:tcPr marL="0" marR="0" marT="0" marB="0" anchor="ctr"/>
                </a:tc>
                <a:tc>
                  <a:txBody>
                    <a:bodyPr/>
                    <a:lstStyle/>
                    <a:p>
                      <a:pPr algn="ctr"/>
                      <a:r>
                        <a:rPr lang="en-US" sz="1800" b="1"/>
                        <a:t>41%</a:t>
                      </a:r>
                    </a:p>
                  </a:txBody>
                  <a:tcPr marL="0" marR="0" marT="0" marB="0" anchor="ctr"/>
                </a:tc>
                <a:extLst>
                  <a:ext uri="{0D108BD9-81ED-4DB2-BD59-A6C34878D82A}">
                    <a16:rowId xmlns:a16="http://schemas.microsoft.com/office/drawing/2014/main" val="4054037438"/>
                  </a:ext>
                </a:extLst>
              </a:tr>
              <a:tr h="238125">
                <a:tc>
                  <a:txBody>
                    <a:bodyPr/>
                    <a:lstStyle/>
                    <a:p>
                      <a:r>
                        <a:rPr lang="en-US">
                          <a:effectLst/>
                        </a:rPr>
                        <a:t>Female</a:t>
                      </a:r>
                    </a:p>
                  </a:txBody>
                  <a:tcPr marL="0" marR="0" marT="0" marB="0" anchor="ctr"/>
                </a:tc>
                <a:tc>
                  <a:txBody>
                    <a:bodyPr/>
                    <a:lstStyle/>
                    <a:p>
                      <a:pPr algn="ctr"/>
                      <a:r>
                        <a:rPr lang="en-US" sz="1800">
                          <a:effectLst/>
                        </a:rPr>
                        <a:t>16%</a:t>
                      </a:r>
                      <a:endParaRPr lang="en-US" sz="1800">
                        <a:solidFill>
                          <a:srgbClr val="9C0006"/>
                        </a:solidFill>
                        <a:effectLst/>
                        <a:latin typeface="Calibri"/>
                      </a:endParaRPr>
                    </a:p>
                  </a:txBody>
                  <a:tcPr marL="0" marR="0" marT="0" marB="0" anchor="ctr">
                    <a:solidFill>
                      <a:srgbClr val="FFC000"/>
                    </a:solidFill>
                  </a:tcPr>
                </a:tc>
                <a:tc>
                  <a:txBody>
                    <a:bodyPr/>
                    <a:lstStyle/>
                    <a:p>
                      <a:pPr algn="ctr"/>
                      <a:r>
                        <a:rPr lang="en-US" sz="1800">
                          <a:effectLst/>
                        </a:rPr>
                        <a:t>15%</a:t>
                      </a:r>
                      <a:endParaRPr lang="en-US" sz="1800">
                        <a:solidFill>
                          <a:srgbClr val="9C0006"/>
                        </a:solidFill>
                        <a:effectLst/>
                        <a:latin typeface="Calibri"/>
                      </a:endParaRPr>
                    </a:p>
                  </a:txBody>
                  <a:tcPr marL="0" marR="0" marT="0" marB="0" anchor="ctr">
                    <a:solidFill>
                      <a:srgbClr val="FFC000"/>
                    </a:solidFill>
                  </a:tcPr>
                </a:tc>
                <a:tc>
                  <a:txBody>
                    <a:bodyPr/>
                    <a:lstStyle/>
                    <a:p>
                      <a:pPr algn="ctr"/>
                      <a:r>
                        <a:rPr lang="en-US" sz="1800"/>
                        <a:t>20%</a:t>
                      </a:r>
                    </a:p>
                  </a:txBody>
                  <a:tcPr marL="0" marR="0" marT="0" marB="0" anchor="ctr"/>
                </a:tc>
                <a:tc>
                  <a:txBody>
                    <a:bodyPr/>
                    <a:lstStyle/>
                    <a:p>
                      <a:pPr algn="ctr"/>
                      <a:r>
                        <a:rPr lang="en-US" sz="1800"/>
                        <a:t>28%</a:t>
                      </a:r>
                    </a:p>
                  </a:txBody>
                  <a:tcPr marL="0" marR="0" marT="0" marB="0" anchor="ctr"/>
                </a:tc>
                <a:tc>
                  <a:txBody>
                    <a:bodyPr/>
                    <a:lstStyle/>
                    <a:p>
                      <a:pPr algn="ctr"/>
                      <a:r>
                        <a:rPr lang="en-US" sz="1800"/>
                        <a:t>48%</a:t>
                      </a:r>
                    </a:p>
                  </a:txBody>
                  <a:tcPr marL="0" marR="0" marT="0" marB="0" anchor="ctr"/>
                </a:tc>
                <a:tc>
                  <a:txBody>
                    <a:bodyPr/>
                    <a:lstStyle/>
                    <a:p>
                      <a:pPr algn="ctr"/>
                      <a:r>
                        <a:rPr lang="en-US" sz="1800"/>
                        <a:t>45%</a:t>
                      </a:r>
                    </a:p>
                  </a:txBody>
                  <a:tcPr marL="0" marR="0" marT="0" marB="0" anchor="ctr"/>
                </a:tc>
                <a:extLst>
                  <a:ext uri="{0D108BD9-81ED-4DB2-BD59-A6C34878D82A}">
                    <a16:rowId xmlns:a16="http://schemas.microsoft.com/office/drawing/2014/main" val="2568772398"/>
                  </a:ext>
                </a:extLst>
              </a:tr>
              <a:tr h="238125">
                <a:tc>
                  <a:txBody>
                    <a:bodyPr/>
                    <a:lstStyle/>
                    <a:p>
                      <a:r>
                        <a:rPr lang="en-US">
                          <a:effectLst/>
                        </a:rPr>
                        <a:t>Male</a:t>
                      </a:r>
                    </a:p>
                  </a:txBody>
                  <a:tcPr marL="0" marR="0" marT="0" marB="0" anchor="ctr"/>
                </a:tc>
                <a:tc>
                  <a:txBody>
                    <a:bodyPr/>
                    <a:lstStyle/>
                    <a:p>
                      <a:pPr algn="ctr"/>
                      <a:r>
                        <a:rPr lang="en-US" sz="1800"/>
                        <a:t>20%</a:t>
                      </a:r>
                    </a:p>
                  </a:txBody>
                  <a:tcPr marL="0" marR="0" marT="0" marB="0" anchor="ctr"/>
                </a:tc>
                <a:tc>
                  <a:txBody>
                    <a:bodyPr/>
                    <a:lstStyle/>
                    <a:p>
                      <a:pPr algn="ctr"/>
                      <a:r>
                        <a:rPr lang="en-US" sz="1800"/>
                        <a:t>17%</a:t>
                      </a:r>
                    </a:p>
                  </a:txBody>
                  <a:tcPr marL="0" marR="0" marT="0" marB="0" anchor="ctr"/>
                </a:tc>
                <a:tc>
                  <a:txBody>
                    <a:bodyPr/>
                    <a:lstStyle/>
                    <a:p>
                      <a:pPr algn="ctr"/>
                      <a:r>
                        <a:rPr lang="en-US" sz="1800"/>
                        <a:t>20%</a:t>
                      </a:r>
                    </a:p>
                  </a:txBody>
                  <a:tcPr marL="0" marR="0" marT="0" marB="0" anchor="ctr"/>
                </a:tc>
                <a:tc>
                  <a:txBody>
                    <a:bodyPr/>
                    <a:lstStyle/>
                    <a:p>
                      <a:pPr algn="ctr"/>
                      <a:r>
                        <a:rPr lang="en-US" sz="1800">
                          <a:effectLst/>
                        </a:rPr>
                        <a:t>24%</a:t>
                      </a:r>
                      <a:endParaRPr lang="en-US" sz="1800">
                        <a:solidFill>
                          <a:srgbClr val="9C0006"/>
                        </a:solidFill>
                        <a:effectLst/>
                        <a:latin typeface="Calibri"/>
                      </a:endParaRPr>
                    </a:p>
                  </a:txBody>
                  <a:tcPr marL="0" marR="0" marT="0" marB="0" anchor="ctr">
                    <a:solidFill>
                      <a:srgbClr val="FFC000"/>
                    </a:solidFill>
                  </a:tcPr>
                </a:tc>
                <a:tc>
                  <a:txBody>
                    <a:bodyPr/>
                    <a:lstStyle/>
                    <a:p>
                      <a:pPr algn="ctr"/>
                      <a:r>
                        <a:rPr lang="en-US" sz="1800">
                          <a:effectLst/>
                        </a:rPr>
                        <a:t>42%</a:t>
                      </a:r>
                      <a:endParaRPr lang="en-US" sz="1800">
                        <a:solidFill>
                          <a:srgbClr val="9C0006"/>
                        </a:solidFill>
                        <a:effectLst/>
                        <a:latin typeface="Calibri"/>
                      </a:endParaRPr>
                    </a:p>
                  </a:txBody>
                  <a:tcPr marL="0" marR="0" marT="0" marB="0" anchor="ctr">
                    <a:solidFill>
                      <a:srgbClr val="FFC000"/>
                    </a:solidFill>
                  </a:tcPr>
                </a:tc>
                <a:tc>
                  <a:txBody>
                    <a:bodyPr/>
                    <a:lstStyle/>
                    <a:p>
                      <a:pPr algn="ctr"/>
                      <a:r>
                        <a:rPr lang="en-US" sz="1800">
                          <a:effectLst/>
                        </a:rPr>
                        <a:t>36%</a:t>
                      </a:r>
                      <a:endParaRPr lang="en-US" sz="1800">
                        <a:solidFill>
                          <a:srgbClr val="9C0006"/>
                        </a:solidFill>
                        <a:effectLst/>
                        <a:latin typeface="Calibri"/>
                      </a:endParaRPr>
                    </a:p>
                  </a:txBody>
                  <a:tcPr marL="0" marR="0" marT="0" marB="0" anchor="ctr">
                    <a:solidFill>
                      <a:srgbClr val="FFC000"/>
                    </a:solidFill>
                  </a:tcPr>
                </a:tc>
                <a:extLst>
                  <a:ext uri="{0D108BD9-81ED-4DB2-BD59-A6C34878D82A}">
                    <a16:rowId xmlns:a16="http://schemas.microsoft.com/office/drawing/2014/main" val="314885238"/>
                  </a:ext>
                </a:extLst>
              </a:tr>
              <a:tr h="238125">
                <a:tc>
                  <a:txBody>
                    <a:bodyPr/>
                    <a:lstStyle/>
                    <a:p>
                      <a:r>
                        <a:rPr lang="en-US">
                          <a:effectLst/>
                        </a:rPr>
                        <a:t>Hispanic</a:t>
                      </a:r>
                    </a:p>
                  </a:txBody>
                  <a:tcPr marL="0" marR="0" marT="0" marB="0" anchor="ctr"/>
                </a:tc>
                <a:tc>
                  <a:txBody>
                    <a:bodyPr/>
                    <a:lstStyle/>
                    <a:p>
                      <a:pPr algn="ctr"/>
                      <a:r>
                        <a:rPr lang="en-US" sz="1800">
                          <a:effectLst/>
                        </a:rPr>
                        <a:t>15%</a:t>
                      </a:r>
                      <a:endParaRPr lang="en-US" sz="1800">
                        <a:solidFill>
                          <a:srgbClr val="9C0006"/>
                        </a:solidFill>
                        <a:effectLst/>
                        <a:latin typeface="Calibri"/>
                      </a:endParaRPr>
                    </a:p>
                  </a:txBody>
                  <a:tcPr marL="0" marR="0" marT="0" marB="0" anchor="ctr">
                    <a:solidFill>
                      <a:srgbClr val="FFC000"/>
                    </a:solidFill>
                  </a:tcPr>
                </a:tc>
                <a:tc>
                  <a:txBody>
                    <a:bodyPr/>
                    <a:lstStyle/>
                    <a:p>
                      <a:pPr algn="ctr"/>
                      <a:r>
                        <a:rPr lang="en-US" sz="1800">
                          <a:effectLst/>
                        </a:rPr>
                        <a:t>15%</a:t>
                      </a:r>
                      <a:endParaRPr lang="en-US" sz="1800">
                        <a:solidFill>
                          <a:srgbClr val="9C0006"/>
                        </a:solidFill>
                        <a:effectLst/>
                        <a:latin typeface="Calibri"/>
                      </a:endParaRPr>
                    </a:p>
                  </a:txBody>
                  <a:tcPr marL="0" marR="0" marT="0" marB="0" anchor="ctr">
                    <a:solidFill>
                      <a:srgbClr val="FFC000"/>
                    </a:solidFill>
                  </a:tcPr>
                </a:tc>
                <a:tc>
                  <a:txBody>
                    <a:bodyPr/>
                    <a:lstStyle/>
                    <a:p>
                      <a:pPr algn="ctr"/>
                      <a:r>
                        <a:rPr lang="en-US" sz="1800">
                          <a:effectLst/>
                        </a:rPr>
                        <a:t>19%</a:t>
                      </a:r>
                      <a:endParaRPr lang="en-US" sz="1800">
                        <a:solidFill>
                          <a:srgbClr val="9C0006"/>
                        </a:solidFill>
                        <a:effectLst/>
                        <a:latin typeface="Calibri"/>
                      </a:endParaRPr>
                    </a:p>
                  </a:txBody>
                  <a:tcPr marL="0" marR="0" marT="0" marB="0" anchor="ctr">
                    <a:solidFill>
                      <a:srgbClr val="FFC000"/>
                    </a:solidFill>
                  </a:tcPr>
                </a:tc>
                <a:tc>
                  <a:txBody>
                    <a:bodyPr/>
                    <a:lstStyle/>
                    <a:p>
                      <a:pPr algn="ctr"/>
                      <a:r>
                        <a:rPr lang="en-US" sz="1800"/>
                        <a:t>27%</a:t>
                      </a:r>
                    </a:p>
                  </a:txBody>
                  <a:tcPr marL="0" marR="0" marT="0" marB="0" anchor="ctr"/>
                </a:tc>
                <a:tc>
                  <a:txBody>
                    <a:bodyPr/>
                    <a:lstStyle/>
                    <a:p>
                      <a:pPr algn="ctr"/>
                      <a:r>
                        <a:rPr lang="en-US" sz="1800"/>
                        <a:t>49%</a:t>
                      </a:r>
                    </a:p>
                  </a:txBody>
                  <a:tcPr marL="0" marR="0" marT="0" marB="0" anchor="ctr"/>
                </a:tc>
                <a:tc>
                  <a:txBody>
                    <a:bodyPr/>
                    <a:lstStyle/>
                    <a:p>
                      <a:pPr algn="ctr"/>
                      <a:r>
                        <a:rPr lang="en-US" sz="1800"/>
                        <a:t>44%</a:t>
                      </a:r>
                    </a:p>
                  </a:txBody>
                  <a:tcPr marL="0" marR="0" marT="0" marB="0" anchor="ctr"/>
                </a:tc>
                <a:extLst>
                  <a:ext uri="{0D108BD9-81ED-4DB2-BD59-A6C34878D82A}">
                    <a16:rowId xmlns:a16="http://schemas.microsoft.com/office/drawing/2014/main" val="525828157"/>
                  </a:ext>
                </a:extLst>
              </a:tr>
              <a:tr h="238125">
                <a:tc>
                  <a:txBody>
                    <a:bodyPr/>
                    <a:lstStyle/>
                    <a:p>
                      <a:r>
                        <a:rPr lang="en-US">
                          <a:effectLst/>
                        </a:rPr>
                        <a:t>White Non-Hispanic</a:t>
                      </a:r>
                    </a:p>
                  </a:txBody>
                  <a:tcPr marL="0" marR="0" marT="0" marB="0" anchor="ctr"/>
                </a:tc>
                <a:tc>
                  <a:txBody>
                    <a:bodyPr/>
                    <a:lstStyle/>
                    <a:p>
                      <a:pPr algn="ctr"/>
                      <a:r>
                        <a:rPr lang="en-US" sz="1800"/>
                        <a:t>24%</a:t>
                      </a:r>
                    </a:p>
                  </a:txBody>
                  <a:tcPr marL="0" marR="0" marT="0" marB="0" anchor="ctr"/>
                </a:tc>
                <a:tc>
                  <a:txBody>
                    <a:bodyPr/>
                    <a:lstStyle/>
                    <a:p>
                      <a:pPr algn="ctr"/>
                      <a:r>
                        <a:rPr lang="en-US" sz="1800"/>
                        <a:t>16%</a:t>
                      </a:r>
                    </a:p>
                  </a:txBody>
                  <a:tcPr marL="0" marR="0" marT="0" marB="0" anchor="ctr"/>
                </a:tc>
                <a:tc>
                  <a:txBody>
                    <a:bodyPr/>
                    <a:lstStyle/>
                    <a:p>
                      <a:pPr algn="ctr"/>
                      <a:r>
                        <a:rPr lang="en-US" sz="1800"/>
                        <a:t>22%</a:t>
                      </a:r>
                    </a:p>
                  </a:txBody>
                  <a:tcPr marL="0" marR="0" marT="0" marB="0" anchor="ctr"/>
                </a:tc>
                <a:tc>
                  <a:txBody>
                    <a:bodyPr/>
                    <a:lstStyle/>
                    <a:p>
                      <a:pPr algn="ctr"/>
                      <a:r>
                        <a:rPr lang="en-US" sz="1800"/>
                        <a:t>28%</a:t>
                      </a:r>
                    </a:p>
                  </a:txBody>
                  <a:tcPr marL="0" marR="0" marT="0" marB="0" anchor="ctr"/>
                </a:tc>
                <a:tc>
                  <a:txBody>
                    <a:bodyPr/>
                    <a:lstStyle/>
                    <a:p>
                      <a:pPr algn="ctr"/>
                      <a:r>
                        <a:rPr lang="en-US" sz="1800">
                          <a:effectLst/>
                        </a:rPr>
                        <a:t>42%</a:t>
                      </a:r>
                      <a:endParaRPr lang="en-US" sz="1800">
                        <a:solidFill>
                          <a:srgbClr val="9C0006"/>
                        </a:solidFill>
                        <a:effectLst/>
                        <a:latin typeface="Calibri"/>
                      </a:endParaRPr>
                    </a:p>
                  </a:txBody>
                  <a:tcPr marL="0" marR="0" marT="0" marB="0" anchor="ctr">
                    <a:solidFill>
                      <a:srgbClr val="FFC000"/>
                    </a:solidFill>
                  </a:tcPr>
                </a:tc>
                <a:tc>
                  <a:txBody>
                    <a:bodyPr/>
                    <a:lstStyle/>
                    <a:p>
                      <a:pPr algn="ctr"/>
                      <a:r>
                        <a:rPr lang="en-US" sz="1800">
                          <a:effectLst/>
                        </a:rPr>
                        <a:t>32%</a:t>
                      </a:r>
                      <a:endParaRPr lang="en-US" sz="1800">
                        <a:solidFill>
                          <a:srgbClr val="9C0006"/>
                        </a:solidFill>
                        <a:effectLst/>
                        <a:latin typeface="Calibri"/>
                      </a:endParaRPr>
                    </a:p>
                  </a:txBody>
                  <a:tcPr marL="0" marR="0" marT="0" marB="0" anchor="ctr">
                    <a:solidFill>
                      <a:srgbClr val="FF0000"/>
                    </a:solidFill>
                  </a:tcPr>
                </a:tc>
                <a:extLst>
                  <a:ext uri="{0D108BD9-81ED-4DB2-BD59-A6C34878D82A}">
                    <a16:rowId xmlns:a16="http://schemas.microsoft.com/office/drawing/2014/main" val="1880392543"/>
                  </a:ext>
                </a:extLst>
              </a:tr>
              <a:tr h="238124">
                <a:tc>
                  <a:txBody>
                    <a:bodyPr/>
                    <a:lstStyle/>
                    <a:p>
                      <a:r>
                        <a:rPr lang="en-US">
                          <a:effectLst/>
                        </a:rPr>
                        <a:t>African-American</a:t>
                      </a:r>
                    </a:p>
                  </a:txBody>
                  <a:tcPr marL="0" marR="0" marT="0" marB="0" anchor="ctr"/>
                </a:tc>
                <a:tc>
                  <a:txBody>
                    <a:bodyPr/>
                    <a:lstStyle/>
                    <a:p>
                      <a:pPr algn="ctr"/>
                      <a:r>
                        <a:rPr lang="en-US" sz="1800">
                          <a:effectLst/>
                        </a:rPr>
                        <a:t>10%</a:t>
                      </a:r>
                      <a:endParaRPr lang="en-US" sz="1800">
                        <a:solidFill>
                          <a:srgbClr val="9C0006"/>
                        </a:solidFill>
                        <a:effectLst/>
                        <a:latin typeface="Calibri"/>
                      </a:endParaRPr>
                    </a:p>
                  </a:txBody>
                  <a:tcPr marL="0" marR="0" marT="0" marB="0" anchor="ctr">
                    <a:solidFill>
                      <a:srgbClr val="FF0000"/>
                    </a:solidFill>
                  </a:tcPr>
                </a:tc>
                <a:tc>
                  <a:txBody>
                    <a:bodyPr/>
                    <a:lstStyle/>
                    <a:p>
                      <a:pPr algn="ctr"/>
                      <a:r>
                        <a:rPr lang="en-US" sz="1800">
                          <a:effectLst/>
                        </a:rPr>
                        <a:t>13%</a:t>
                      </a:r>
                      <a:endParaRPr lang="en-US" sz="1800">
                        <a:solidFill>
                          <a:srgbClr val="9C0006"/>
                        </a:solidFill>
                        <a:effectLst/>
                        <a:latin typeface="Calibri"/>
                      </a:endParaRPr>
                    </a:p>
                  </a:txBody>
                  <a:tcPr marL="0" marR="0" marT="0" marB="0" anchor="ctr">
                    <a:solidFill>
                      <a:srgbClr val="FFC000"/>
                    </a:solidFill>
                  </a:tcPr>
                </a:tc>
                <a:tc>
                  <a:txBody>
                    <a:bodyPr/>
                    <a:lstStyle/>
                    <a:p>
                      <a:pPr algn="ctr"/>
                      <a:r>
                        <a:rPr lang="en-US" sz="1800">
                          <a:effectLst/>
                        </a:rPr>
                        <a:t>14%</a:t>
                      </a:r>
                      <a:endParaRPr lang="en-US" sz="1800">
                        <a:solidFill>
                          <a:srgbClr val="9C0006"/>
                        </a:solidFill>
                        <a:effectLst/>
                        <a:latin typeface="Calibri"/>
                      </a:endParaRPr>
                    </a:p>
                  </a:txBody>
                  <a:tcPr marL="0" marR="0" marT="0" marB="0" anchor="ctr">
                    <a:solidFill>
                      <a:srgbClr val="FF0000"/>
                    </a:solidFill>
                  </a:tcPr>
                </a:tc>
                <a:tc>
                  <a:txBody>
                    <a:bodyPr/>
                    <a:lstStyle/>
                    <a:p>
                      <a:pPr algn="ctr"/>
                      <a:r>
                        <a:rPr lang="en-US" sz="1800">
                          <a:effectLst/>
                        </a:rPr>
                        <a:t>19%</a:t>
                      </a:r>
                      <a:endParaRPr lang="en-US" sz="1800">
                        <a:solidFill>
                          <a:srgbClr val="9C0006"/>
                        </a:solidFill>
                        <a:effectLst/>
                        <a:latin typeface="Calibri"/>
                      </a:endParaRPr>
                    </a:p>
                  </a:txBody>
                  <a:tcPr marL="0" marR="0" marT="0" marB="0" anchor="ctr">
                    <a:solidFill>
                      <a:srgbClr val="FF0000"/>
                    </a:solidFill>
                  </a:tcPr>
                </a:tc>
                <a:tc>
                  <a:txBody>
                    <a:bodyPr/>
                    <a:lstStyle/>
                    <a:p>
                      <a:pPr algn="ctr"/>
                      <a:r>
                        <a:rPr lang="en-US" sz="1800">
                          <a:effectLst/>
                        </a:rPr>
                        <a:t>33%</a:t>
                      </a:r>
                      <a:endParaRPr lang="en-US" sz="1800">
                        <a:solidFill>
                          <a:srgbClr val="9C0006"/>
                        </a:solidFill>
                        <a:effectLst/>
                        <a:latin typeface="Calibri"/>
                      </a:endParaRPr>
                    </a:p>
                  </a:txBody>
                  <a:tcPr marL="0" marR="0" marT="0" marB="0" anchor="ctr">
                    <a:solidFill>
                      <a:srgbClr val="FF0000"/>
                    </a:solidFill>
                  </a:tcPr>
                </a:tc>
                <a:tc>
                  <a:txBody>
                    <a:bodyPr/>
                    <a:lstStyle/>
                    <a:p>
                      <a:pPr algn="ctr"/>
                      <a:r>
                        <a:rPr lang="en-US" sz="1800">
                          <a:effectLst/>
                        </a:rPr>
                        <a:t>33%</a:t>
                      </a:r>
                      <a:endParaRPr lang="en-US" sz="1800">
                        <a:solidFill>
                          <a:srgbClr val="9C0006"/>
                        </a:solidFill>
                        <a:effectLst/>
                        <a:latin typeface="Calibri"/>
                      </a:endParaRPr>
                    </a:p>
                  </a:txBody>
                  <a:tcPr marL="0" marR="0" marT="0" marB="0" anchor="ctr">
                    <a:solidFill>
                      <a:srgbClr val="FFC000"/>
                    </a:solidFill>
                  </a:tcPr>
                </a:tc>
                <a:extLst>
                  <a:ext uri="{0D108BD9-81ED-4DB2-BD59-A6C34878D82A}">
                    <a16:rowId xmlns:a16="http://schemas.microsoft.com/office/drawing/2014/main" val="1733368041"/>
                  </a:ext>
                </a:extLst>
              </a:tr>
              <a:tr h="238125">
                <a:tc>
                  <a:txBody>
                    <a:bodyPr/>
                    <a:lstStyle/>
                    <a:p>
                      <a:r>
                        <a:rPr lang="en-US">
                          <a:effectLst/>
                        </a:rPr>
                        <a:t>Two or More Races</a:t>
                      </a:r>
                    </a:p>
                  </a:txBody>
                  <a:tcPr marL="0" marR="0" marT="0" marB="0" anchor="ctr"/>
                </a:tc>
                <a:tc>
                  <a:txBody>
                    <a:bodyPr/>
                    <a:lstStyle/>
                    <a:p>
                      <a:pPr algn="ctr"/>
                      <a:r>
                        <a:rPr lang="en-US" sz="1800"/>
                        <a:t>24%</a:t>
                      </a:r>
                    </a:p>
                  </a:txBody>
                  <a:tcPr marL="0" marR="0" marT="0" marB="0" anchor="ctr"/>
                </a:tc>
                <a:tc>
                  <a:txBody>
                    <a:bodyPr/>
                    <a:lstStyle/>
                    <a:p>
                      <a:pPr algn="ctr"/>
                      <a:r>
                        <a:rPr lang="en-US" sz="1800"/>
                        <a:t>17%</a:t>
                      </a:r>
                    </a:p>
                  </a:txBody>
                  <a:tcPr marL="0" marR="0" marT="0" marB="0" anchor="ctr"/>
                </a:tc>
                <a:tc>
                  <a:txBody>
                    <a:bodyPr/>
                    <a:lstStyle/>
                    <a:p>
                      <a:pPr algn="ctr"/>
                      <a:r>
                        <a:rPr lang="en-US" sz="1800">
                          <a:effectLst/>
                        </a:rPr>
                        <a:t>17%</a:t>
                      </a:r>
                      <a:endParaRPr lang="en-US" sz="1800">
                        <a:solidFill>
                          <a:srgbClr val="9C0006"/>
                        </a:solidFill>
                        <a:effectLst/>
                        <a:latin typeface="Calibri"/>
                      </a:endParaRPr>
                    </a:p>
                  </a:txBody>
                  <a:tcPr marL="0" marR="0" marT="0" marB="0" anchor="ctr">
                    <a:solidFill>
                      <a:srgbClr val="FFC000"/>
                    </a:solidFill>
                  </a:tcPr>
                </a:tc>
                <a:tc>
                  <a:txBody>
                    <a:bodyPr/>
                    <a:lstStyle/>
                    <a:p>
                      <a:pPr algn="ctr"/>
                      <a:r>
                        <a:rPr lang="en-US" sz="1800">
                          <a:effectLst/>
                        </a:rPr>
                        <a:t>20%</a:t>
                      </a:r>
                      <a:endParaRPr lang="en-US" sz="1800">
                        <a:solidFill>
                          <a:srgbClr val="9C0006"/>
                        </a:solidFill>
                        <a:effectLst/>
                        <a:latin typeface="Calibri"/>
                      </a:endParaRPr>
                    </a:p>
                  </a:txBody>
                  <a:tcPr marL="0" marR="0" marT="0" marB="0" anchor="ctr">
                    <a:solidFill>
                      <a:srgbClr val="FF0000"/>
                    </a:solidFill>
                  </a:tcPr>
                </a:tc>
                <a:tc>
                  <a:txBody>
                    <a:bodyPr/>
                    <a:lstStyle/>
                    <a:p>
                      <a:pPr algn="ctr"/>
                      <a:r>
                        <a:rPr lang="en-US" sz="1800">
                          <a:effectLst/>
                        </a:rPr>
                        <a:t>39%</a:t>
                      </a:r>
                      <a:endParaRPr lang="en-US" sz="1800">
                        <a:solidFill>
                          <a:srgbClr val="9C0006"/>
                        </a:solidFill>
                        <a:effectLst/>
                        <a:latin typeface="Calibri"/>
                      </a:endParaRPr>
                    </a:p>
                  </a:txBody>
                  <a:tcPr marL="0" marR="0" marT="0" marB="0" anchor="ctr">
                    <a:solidFill>
                      <a:srgbClr val="FFC000"/>
                    </a:solidFill>
                  </a:tcPr>
                </a:tc>
                <a:tc>
                  <a:txBody>
                    <a:bodyPr/>
                    <a:lstStyle/>
                    <a:p>
                      <a:pPr algn="ctr"/>
                      <a:r>
                        <a:rPr lang="en-US" sz="1800"/>
                        <a:t>42%</a:t>
                      </a:r>
                    </a:p>
                  </a:txBody>
                  <a:tcPr marL="0" marR="0" marT="0" marB="0" anchor="ctr"/>
                </a:tc>
                <a:extLst>
                  <a:ext uri="{0D108BD9-81ED-4DB2-BD59-A6C34878D82A}">
                    <a16:rowId xmlns:a16="http://schemas.microsoft.com/office/drawing/2014/main" val="343689944"/>
                  </a:ext>
                </a:extLst>
              </a:tr>
              <a:tr h="238125">
                <a:tc>
                  <a:txBody>
                    <a:bodyPr/>
                    <a:lstStyle/>
                    <a:p>
                      <a:r>
                        <a:rPr lang="en-US">
                          <a:effectLst/>
                        </a:rPr>
                        <a:t>Asian</a:t>
                      </a:r>
                    </a:p>
                  </a:txBody>
                  <a:tcPr marL="0" marR="0" marT="0" marB="0" anchor="ctr"/>
                </a:tc>
                <a:tc>
                  <a:txBody>
                    <a:bodyPr/>
                    <a:lstStyle/>
                    <a:p>
                      <a:pPr algn="ctr"/>
                      <a:r>
                        <a:rPr lang="en-US" sz="1800"/>
                        <a:t>28%</a:t>
                      </a:r>
                    </a:p>
                  </a:txBody>
                  <a:tcPr marL="0" marR="0" marT="0" marB="0" anchor="ctr"/>
                </a:tc>
                <a:tc>
                  <a:txBody>
                    <a:bodyPr/>
                    <a:lstStyle/>
                    <a:p>
                      <a:pPr algn="ctr"/>
                      <a:r>
                        <a:rPr lang="en-US" sz="1800"/>
                        <a:t>33%</a:t>
                      </a:r>
                    </a:p>
                  </a:txBody>
                  <a:tcPr marL="0" marR="0" marT="0" marB="0" anchor="ctr"/>
                </a:tc>
                <a:tc>
                  <a:txBody>
                    <a:bodyPr/>
                    <a:lstStyle/>
                    <a:p>
                      <a:pPr algn="ctr"/>
                      <a:r>
                        <a:rPr lang="en-US" sz="1800"/>
                        <a:t>35%</a:t>
                      </a:r>
                    </a:p>
                  </a:txBody>
                  <a:tcPr marL="0" marR="0" marT="0" marB="0" anchor="ctr"/>
                </a:tc>
                <a:tc>
                  <a:txBody>
                    <a:bodyPr/>
                    <a:lstStyle/>
                    <a:p>
                      <a:pPr algn="ctr"/>
                      <a:r>
                        <a:rPr lang="en-US" sz="1800"/>
                        <a:t>27%</a:t>
                      </a:r>
                    </a:p>
                  </a:txBody>
                  <a:tcPr marL="0" marR="0" marT="0" marB="0" anchor="ctr"/>
                </a:tc>
                <a:tc>
                  <a:txBody>
                    <a:bodyPr/>
                    <a:lstStyle/>
                    <a:p>
                      <a:pPr algn="ctr"/>
                      <a:r>
                        <a:rPr lang="en-US" sz="1800">
                          <a:effectLst/>
                        </a:rPr>
                        <a:t>23%</a:t>
                      </a:r>
                      <a:endParaRPr lang="en-US" sz="1800">
                        <a:solidFill>
                          <a:srgbClr val="9C0006"/>
                        </a:solidFill>
                        <a:effectLst/>
                        <a:latin typeface="Calibri"/>
                      </a:endParaRPr>
                    </a:p>
                  </a:txBody>
                  <a:tcPr marL="0" marR="0" marT="0" marB="0" anchor="ctr">
                    <a:solidFill>
                      <a:srgbClr val="FF0000"/>
                    </a:solidFill>
                  </a:tcPr>
                </a:tc>
                <a:tc>
                  <a:txBody>
                    <a:bodyPr/>
                    <a:lstStyle/>
                    <a:p>
                      <a:pPr algn="ctr"/>
                      <a:r>
                        <a:rPr lang="en-US" sz="1800">
                          <a:effectLst/>
                        </a:rPr>
                        <a:t>34%</a:t>
                      </a:r>
                      <a:endParaRPr lang="en-US" sz="1800">
                        <a:solidFill>
                          <a:srgbClr val="9C0006"/>
                        </a:solidFill>
                        <a:effectLst/>
                        <a:latin typeface="Calibri"/>
                      </a:endParaRPr>
                    </a:p>
                  </a:txBody>
                  <a:tcPr marL="0" marR="0" marT="0" marB="0" anchor="ctr">
                    <a:solidFill>
                      <a:srgbClr val="FFC000"/>
                    </a:solidFill>
                  </a:tcPr>
                </a:tc>
                <a:extLst>
                  <a:ext uri="{0D108BD9-81ED-4DB2-BD59-A6C34878D82A}">
                    <a16:rowId xmlns:a16="http://schemas.microsoft.com/office/drawing/2014/main" val="2958415206"/>
                  </a:ext>
                </a:extLst>
              </a:tr>
              <a:tr h="281608">
                <a:tc>
                  <a:txBody>
                    <a:bodyPr/>
                    <a:lstStyle/>
                    <a:p>
                      <a:r>
                        <a:rPr lang="en-US">
                          <a:effectLst/>
                        </a:rPr>
                        <a:t>Filipino</a:t>
                      </a:r>
                    </a:p>
                  </a:txBody>
                  <a:tcPr marL="0" marR="0" marT="0" marB="0" anchor="ctr"/>
                </a:tc>
                <a:tc>
                  <a:txBody>
                    <a:bodyPr/>
                    <a:lstStyle/>
                    <a:p>
                      <a:pPr algn="ctr"/>
                      <a:r>
                        <a:rPr lang="en-US" sz="1800"/>
                        <a:t>28%</a:t>
                      </a:r>
                    </a:p>
                  </a:txBody>
                  <a:tcPr marL="0" marR="0" marT="0" marB="0" anchor="ctr"/>
                </a:tc>
                <a:tc>
                  <a:txBody>
                    <a:bodyPr/>
                    <a:lstStyle/>
                    <a:p>
                      <a:pPr algn="ctr"/>
                      <a:r>
                        <a:rPr lang="en-US" sz="1800"/>
                        <a:t>19%</a:t>
                      </a:r>
                    </a:p>
                  </a:txBody>
                  <a:tcPr marL="0" marR="0" marT="0" marB="0" anchor="ctr"/>
                </a:tc>
                <a:tc>
                  <a:txBody>
                    <a:bodyPr/>
                    <a:lstStyle/>
                    <a:p>
                      <a:pPr algn="ctr"/>
                      <a:r>
                        <a:rPr lang="en-US" sz="1800"/>
                        <a:t>23%</a:t>
                      </a:r>
                    </a:p>
                  </a:txBody>
                  <a:tcPr marL="0" marR="0" marT="0" marB="0" anchor="ctr"/>
                </a:tc>
                <a:tc>
                  <a:txBody>
                    <a:bodyPr/>
                    <a:lstStyle/>
                    <a:p>
                      <a:pPr algn="ctr"/>
                      <a:r>
                        <a:rPr lang="en-US" sz="1800"/>
                        <a:t>41%</a:t>
                      </a:r>
                    </a:p>
                  </a:txBody>
                  <a:tcPr marL="0" marR="0" marT="0" marB="0" anchor="ctr"/>
                </a:tc>
                <a:tc>
                  <a:txBody>
                    <a:bodyPr/>
                    <a:lstStyle/>
                    <a:p>
                      <a:pPr algn="ctr"/>
                      <a:r>
                        <a:rPr lang="en-US" sz="1800">
                          <a:effectLst/>
                        </a:rPr>
                        <a:t>43%</a:t>
                      </a:r>
                      <a:endParaRPr lang="en-US" sz="1800">
                        <a:solidFill>
                          <a:srgbClr val="9C0006"/>
                        </a:solidFill>
                        <a:effectLst/>
                        <a:latin typeface="Calibri"/>
                      </a:endParaRPr>
                    </a:p>
                  </a:txBody>
                  <a:tcPr marL="0" marR="0" marT="0" marB="0" anchor="ctr">
                    <a:solidFill>
                      <a:srgbClr val="FFC000"/>
                    </a:solidFill>
                  </a:tcPr>
                </a:tc>
                <a:tc>
                  <a:txBody>
                    <a:bodyPr/>
                    <a:lstStyle/>
                    <a:p>
                      <a:pPr algn="ctr"/>
                      <a:r>
                        <a:rPr lang="en-US" sz="1800"/>
                        <a:t>52%</a:t>
                      </a:r>
                    </a:p>
                  </a:txBody>
                  <a:tcPr marL="0" marR="0" marT="0" marB="0" anchor="ctr"/>
                </a:tc>
                <a:extLst>
                  <a:ext uri="{0D108BD9-81ED-4DB2-BD59-A6C34878D82A}">
                    <a16:rowId xmlns:a16="http://schemas.microsoft.com/office/drawing/2014/main" val="3587758351"/>
                  </a:ext>
                </a:extLst>
              </a:tr>
              <a:tr h="238125">
                <a:tc>
                  <a:txBody>
                    <a:bodyPr/>
                    <a:lstStyle/>
                    <a:p>
                      <a:r>
                        <a:rPr lang="en-US">
                          <a:effectLst/>
                        </a:rPr>
                        <a:t>American Indian/ Alaskan Native</a:t>
                      </a:r>
                    </a:p>
                  </a:txBody>
                  <a:tcPr marL="0" marR="0" marT="0" marB="0" anchor="ctr"/>
                </a:tc>
                <a:tc>
                  <a:txBody>
                    <a:bodyPr/>
                    <a:lstStyle/>
                    <a:p>
                      <a:pPr algn="ctr"/>
                      <a:r>
                        <a:rPr lang="en-US" sz="1800">
                          <a:effectLst/>
                        </a:rPr>
                        <a:t>0%</a:t>
                      </a:r>
                      <a:endParaRPr lang="en-US" sz="1800">
                        <a:solidFill>
                          <a:srgbClr val="9C0006"/>
                        </a:solidFill>
                        <a:effectLst/>
                        <a:latin typeface="Calibri"/>
                      </a:endParaRPr>
                    </a:p>
                  </a:txBody>
                  <a:tcPr marL="0" marR="0" marT="0" marB="0" anchor="ctr">
                    <a:solidFill>
                      <a:srgbClr val="FF0000"/>
                    </a:solidFill>
                  </a:tcPr>
                </a:tc>
                <a:tc>
                  <a:txBody>
                    <a:bodyPr/>
                    <a:lstStyle/>
                    <a:p>
                      <a:pPr algn="ctr"/>
                      <a:r>
                        <a:rPr lang="en-US" sz="1800"/>
                        <a:t>17%</a:t>
                      </a:r>
                    </a:p>
                  </a:txBody>
                  <a:tcPr marL="0" marR="0" marT="0" marB="0" anchor="ctr"/>
                </a:tc>
                <a:tc>
                  <a:txBody>
                    <a:bodyPr/>
                    <a:lstStyle/>
                    <a:p>
                      <a:pPr algn="ctr"/>
                      <a:r>
                        <a:rPr lang="en-US" sz="1800">
                          <a:effectLst/>
                        </a:rPr>
                        <a:t>0%</a:t>
                      </a:r>
                      <a:endParaRPr lang="en-US" sz="1800">
                        <a:solidFill>
                          <a:srgbClr val="9C0006"/>
                        </a:solidFill>
                        <a:effectLst/>
                        <a:latin typeface="Calibri"/>
                      </a:endParaRPr>
                    </a:p>
                  </a:txBody>
                  <a:tcPr marL="0" marR="0" marT="0" marB="0" anchor="ctr">
                    <a:solidFill>
                      <a:srgbClr val="FF0000"/>
                    </a:solidFill>
                  </a:tcPr>
                </a:tc>
                <a:tc>
                  <a:txBody>
                    <a:bodyPr/>
                    <a:lstStyle/>
                    <a:p>
                      <a:pPr algn="ctr"/>
                      <a:r>
                        <a:rPr lang="en-US" sz="1800">
                          <a:effectLst/>
                        </a:rPr>
                        <a:t>11%</a:t>
                      </a:r>
                      <a:endParaRPr lang="en-US" sz="1800">
                        <a:solidFill>
                          <a:srgbClr val="9C0006"/>
                        </a:solidFill>
                        <a:effectLst/>
                        <a:latin typeface="Calibri"/>
                      </a:endParaRPr>
                    </a:p>
                  </a:txBody>
                  <a:tcPr marL="0" marR="0" marT="0" marB="0" anchor="ctr">
                    <a:solidFill>
                      <a:srgbClr val="FF0000"/>
                    </a:solidFill>
                  </a:tcPr>
                </a:tc>
                <a:tc>
                  <a:txBody>
                    <a:bodyPr/>
                    <a:lstStyle/>
                    <a:p>
                      <a:pPr algn="ctr"/>
                      <a:r>
                        <a:rPr lang="en-US" sz="1800"/>
                        <a:t>45%</a:t>
                      </a:r>
                    </a:p>
                  </a:txBody>
                  <a:tcPr marL="0" marR="0" marT="0" marB="0" anchor="ctr"/>
                </a:tc>
                <a:tc>
                  <a:txBody>
                    <a:bodyPr/>
                    <a:lstStyle/>
                    <a:p>
                      <a:pPr algn="ctr"/>
                      <a:r>
                        <a:rPr lang="en-US" sz="1800"/>
                        <a:t>67%</a:t>
                      </a:r>
                    </a:p>
                  </a:txBody>
                  <a:tcPr marL="0" marR="0" marT="0" marB="0" anchor="ctr"/>
                </a:tc>
                <a:extLst>
                  <a:ext uri="{0D108BD9-81ED-4DB2-BD59-A6C34878D82A}">
                    <a16:rowId xmlns:a16="http://schemas.microsoft.com/office/drawing/2014/main" val="1886488802"/>
                  </a:ext>
                </a:extLst>
              </a:tr>
              <a:tr h="238125">
                <a:tc>
                  <a:txBody>
                    <a:bodyPr/>
                    <a:lstStyle/>
                    <a:p>
                      <a:r>
                        <a:rPr lang="en-US">
                          <a:effectLst/>
                        </a:rPr>
                        <a:t>Pacific Islander</a:t>
                      </a:r>
                    </a:p>
                  </a:txBody>
                  <a:tcPr marL="0" marR="0" marT="0" marB="0" anchor="ctr"/>
                </a:tc>
                <a:tc>
                  <a:txBody>
                    <a:bodyPr/>
                    <a:lstStyle/>
                    <a:p>
                      <a:pPr algn="ctr"/>
                      <a:r>
                        <a:rPr lang="en-US" sz="1800">
                          <a:effectLst/>
                        </a:rPr>
                        <a:t>0%</a:t>
                      </a:r>
                      <a:endParaRPr lang="en-US" sz="1800">
                        <a:solidFill>
                          <a:srgbClr val="9C0006"/>
                        </a:solidFill>
                        <a:effectLst/>
                        <a:latin typeface="Calibri"/>
                      </a:endParaRPr>
                    </a:p>
                  </a:txBody>
                  <a:tcPr marL="0" marR="0" marT="0" marB="0" anchor="ctr">
                    <a:solidFill>
                      <a:srgbClr val="FF0000"/>
                    </a:solidFill>
                  </a:tcPr>
                </a:tc>
                <a:tc>
                  <a:txBody>
                    <a:bodyPr/>
                    <a:lstStyle/>
                    <a:p>
                      <a:pPr algn="ctr"/>
                      <a:r>
                        <a:rPr lang="en-US" sz="1800"/>
                        <a:t>29%</a:t>
                      </a:r>
                    </a:p>
                  </a:txBody>
                  <a:tcPr marL="0" marR="0" marT="0" marB="0" anchor="ctr"/>
                </a:tc>
                <a:tc>
                  <a:txBody>
                    <a:bodyPr/>
                    <a:lstStyle/>
                    <a:p>
                      <a:pPr algn="ctr"/>
                      <a:r>
                        <a:rPr lang="en-US" sz="1800">
                          <a:effectLst/>
                        </a:rPr>
                        <a:t>0%</a:t>
                      </a:r>
                      <a:endParaRPr lang="en-US" sz="1800">
                        <a:solidFill>
                          <a:srgbClr val="9C0006"/>
                        </a:solidFill>
                        <a:effectLst/>
                        <a:latin typeface="Calibri"/>
                      </a:endParaRPr>
                    </a:p>
                  </a:txBody>
                  <a:tcPr marL="0" marR="0" marT="0" marB="0" anchor="ctr">
                    <a:solidFill>
                      <a:srgbClr val="FF0000"/>
                    </a:solidFill>
                  </a:tcPr>
                </a:tc>
                <a:tc>
                  <a:txBody>
                    <a:bodyPr/>
                    <a:lstStyle/>
                    <a:p>
                      <a:pPr algn="ctr"/>
                      <a:r>
                        <a:rPr lang="en-US" sz="1800">
                          <a:effectLst/>
                        </a:rPr>
                        <a:t>0%</a:t>
                      </a:r>
                      <a:endParaRPr lang="en-US" sz="1800">
                        <a:solidFill>
                          <a:srgbClr val="9C0006"/>
                        </a:solidFill>
                        <a:effectLst/>
                        <a:latin typeface="Calibri"/>
                      </a:endParaRPr>
                    </a:p>
                  </a:txBody>
                  <a:tcPr marL="0" marR="0" marT="0" marB="0" anchor="ctr">
                    <a:solidFill>
                      <a:srgbClr val="FF0000"/>
                    </a:solidFill>
                  </a:tcPr>
                </a:tc>
                <a:tc>
                  <a:txBody>
                    <a:bodyPr/>
                    <a:lstStyle/>
                    <a:p>
                      <a:pPr algn="ctr"/>
                      <a:r>
                        <a:rPr lang="en-US" sz="1800">
                          <a:effectLst/>
                        </a:rPr>
                        <a:t>38%</a:t>
                      </a:r>
                      <a:endParaRPr lang="en-US" sz="1800">
                        <a:solidFill>
                          <a:srgbClr val="9C0006"/>
                        </a:solidFill>
                        <a:effectLst/>
                        <a:latin typeface="Calibri"/>
                      </a:endParaRPr>
                    </a:p>
                  </a:txBody>
                  <a:tcPr marL="0" marR="0" marT="0" marB="0" anchor="ctr">
                    <a:solidFill>
                      <a:srgbClr val="FFC000"/>
                    </a:solidFill>
                  </a:tcPr>
                </a:tc>
                <a:tc>
                  <a:txBody>
                    <a:bodyPr/>
                    <a:lstStyle/>
                    <a:p>
                      <a:pPr algn="ctr"/>
                      <a:r>
                        <a:rPr lang="en-US" sz="1800"/>
                        <a:t>67%</a:t>
                      </a:r>
                    </a:p>
                  </a:txBody>
                  <a:tcPr marL="0" marR="0" marT="0" marB="0" anchor="ctr"/>
                </a:tc>
                <a:extLst>
                  <a:ext uri="{0D108BD9-81ED-4DB2-BD59-A6C34878D82A}">
                    <a16:rowId xmlns:a16="http://schemas.microsoft.com/office/drawing/2014/main" val="2848111264"/>
                  </a:ext>
                </a:extLst>
              </a:tr>
            </a:tbl>
          </a:graphicData>
        </a:graphic>
      </p:graphicFrame>
      <p:sp>
        <p:nvSpPr>
          <p:cNvPr id="5" name="TextBox 4">
            <a:extLst>
              <a:ext uri="{FF2B5EF4-FFF2-40B4-BE49-F238E27FC236}">
                <a16:creationId xmlns:a16="http://schemas.microsoft.com/office/drawing/2014/main" id="{9395219F-A2D5-4C41-B5C7-DB6F289D5DF4}"/>
              </a:ext>
            </a:extLst>
          </p:cNvPr>
          <p:cNvSpPr txBox="1"/>
          <p:nvPr/>
        </p:nvSpPr>
        <p:spPr>
          <a:xfrm>
            <a:off x="1515036" y="5531224"/>
            <a:ext cx="863301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Red Highlight Indicates a Rate that is Less than the 80% Rule (therefore DI)​</a:t>
            </a:r>
          </a:p>
          <a:p>
            <a:r>
              <a:rPr lang="en-US"/>
              <a:t>Yellow Highlight Indicates a Rate Less than the Overall but Higher than 80% Rule​</a:t>
            </a:r>
          </a:p>
          <a:p>
            <a:r>
              <a:rPr lang="en-US"/>
              <a:t>​</a:t>
            </a:r>
          </a:p>
        </p:txBody>
      </p:sp>
      <p:sp>
        <p:nvSpPr>
          <p:cNvPr id="6" name="Right Bracket 5">
            <a:extLst>
              <a:ext uri="{FF2B5EF4-FFF2-40B4-BE49-F238E27FC236}">
                <a16:creationId xmlns:a16="http://schemas.microsoft.com/office/drawing/2014/main" id="{4E9034D3-48B8-4855-B71F-4AE5D1717546}"/>
              </a:ext>
            </a:extLst>
          </p:cNvPr>
          <p:cNvSpPr/>
          <p:nvPr/>
        </p:nvSpPr>
        <p:spPr>
          <a:xfrm>
            <a:off x="10549620" y="2217645"/>
            <a:ext cx="295834" cy="3191435"/>
          </a:xfrm>
          <a:prstGeom prst="rightBracket">
            <a:avLst/>
          </a:pr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7DD4CDF3-C12D-4D6D-8CCB-58039CC525F1}"/>
              </a:ext>
            </a:extLst>
          </p:cNvPr>
          <p:cNvSpPr txBox="1"/>
          <p:nvPr/>
        </p:nvSpPr>
        <p:spPr>
          <a:xfrm>
            <a:off x="10845613" y="2741519"/>
            <a:ext cx="122816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*In Progress, Includes Spring '21</a:t>
            </a:r>
          </a:p>
        </p:txBody>
      </p:sp>
    </p:spTree>
    <p:extLst>
      <p:ext uri="{BB962C8B-B14F-4D97-AF65-F5344CB8AC3E}">
        <p14:creationId xmlns:p14="http://schemas.microsoft.com/office/powerpoint/2010/main" val="2189881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a:t>AB 705</a:t>
            </a:r>
          </a:p>
          <a:p>
            <a:pPr lvl="1"/>
            <a:r>
              <a:rPr lang="en-US"/>
              <a:t>We wait for fall to wrap and will revisit course success and first term transfer level completion</a:t>
            </a:r>
          </a:p>
          <a:p>
            <a:pPr lvl="2"/>
            <a:r>
              <a:rPr lang="en-US"/>
              <a:t>Untangling the impact of the transition to remote instruction</a:t>
            </a:r>
          </a:p>
          <a:p>
            <a:pPr lvl="2"/>
            <a:r>
              <a:rPr lang="en-US"/>
              <a:t>Compare Fall 2019 by instructional modality to Fall 2020 online</a:t>
            </a:r>
          </a:p>
          <a:p>
            <a:pPr lvl="1"/>
            <a:r>
              <a:rPr lang="en-US"/>
              <a:t>Curriculum changes to look at</a:t>
            </a:r>
          </a:p>
          <a:p>
            <a:pPr lvl="2"/>
            <a:r>
              <a:rPr lang="en-US"/>
              <a:t>Need more time/data to fully assess STEM pathway:</a:t>
            </a:r>
          </a:p>
          <a:p>
            <a:pPr lvl="3"/>
            <a:r>
              <a:rPr lang="en-US"/>
              <a:t>MATH-065 Algebra for STEM</a:t>
            </a:r>
          </a:p>
          <a:p>
            <a:pPr lvl="3"/>
            <a:r>
              <a:rPr lang="en-US"/>
              <a:t>MATH-016 </a:t>
            </a:r>
            <a:r>
              <a:rPr lang="en-US" err="1"/>
              <a:t>Precalc</a:t>
            </a:r>
            <a:r>
              <a:rPr lang="en-US"/>
              <a:t> &amp; Trig</a:t>
            </a:r>
          </a:p>
          <a:p>
            <a:pPr lvl="2"/>
            <a:r>
              <a:rPr lang="en-US"/>
              <a:t>MATH-052 Statistical Literacy – Where does this fit in?</a:t>
            </a:r>
          </a:p>
          <a:p>
            <a:pPr lvl="2"/>
            <a:endParaRPr lang="en-US"/>
          </a:p>
        </p:txBody>
      </p:sp>
      <p:sp>
        <p:nvSpPr>
          <p:cNvPr id="4" name="Title 3"/>
          <p:cNvSpPr>
            <a:spLocks noGrp="1"/>
          </p:cNvSpPr>
          <p:nvPr>
            <p:ph type="title"/>
          </p:nvPr>
        </p:nvSpPr>
        <p:spPr/>
        <p:txBody>
          <a:bodyPr/>
          <a:lstStyle/>
          <a:p>
            <a:r>
              <a:rPr lang="en-US"/>
              <a:t>Next Steps and what do you want to see?</a:t>
            </a:r>
          </a:p>
        </p:txBody>
      </p:sp>
    </p:spTree>
    <p:extLst>
      <p:ext uri="{BB962C8B-B14F-4D97-AF65-F5344CB8AC3E}">
        <p14:creationId xmlns:p14="http://schemas.microsoft.com/office/powerpoint/2010/main" val="2781769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44061"/>
            <a:ext cx="12045461" cy="4572000"/>
          </a:xfrm>
        </p:spPr>
        <p:txBody>
          <a:bodyPr/>
          <a:lstStyle/>
          <a:p>
            <a:r>
              <a:rPr lang="en-US" sz="2400"/>
              <a:t>Faculty, especially math and English</a:t>
            </a:r>
          </a:p>
          <a:p>
            <a:pPr lvl="1"/>
            <a:r>
              <a:rPr lang="en-US" sz="2000"/>
              <a:t>Faculty Dashboards – monitor course success and check for disproportionate impact in your own courses or drilldown from Learning Area to Course Success</a:t>
            </a:r>
          </a:p>
          <a:p>
            <a:r>
              <a:rPr lang="en-US" sz="2400"/>
              <a:t>Counseling/Advising</a:t>
            </a:r>
          </a:p>
          <a:p>
            <a:pPr lvl="1"/>
            <a:r>
              <a:rPr lang="en-US" sz="2000"/>
              <a:t>Student List by Term shows each student’s current progress (or lack of) in transfer level math and English</a:t>
            </a:r>
          </a:p>
          <a:p>
            <a:r>
              <a:rPr lang="en-US" sz="2400"/>
              <a:t>Admin and Everyone</a:t>
            </a:r>
          </a:p>
          <a:p>
            <a:pPr lvl="1"/>
            <a:r>
              <a:rPr lang="en-US" sz="2000"/>
              <a:t>Cohort metrics to monitor progress on first year transfer level attempt and successful completion</a:t>
            </a:r>
          </a:p>
        </p:txBody>
      </p:sp>
      <p:sp>
        <p:nvSpPr>
          <p:cNvPr id="3" name="Title 2"/>
          <p:cNvSpPr>
            <a:spLocks noGrp="1"/>
          </p:cNvSpPr>
          <p:nvPr>
            <p:ph type="title"/>
          </p:nvPr>
        </p:nvSpPr>
        <p:spPr/>
        <p:txBody>
          <a:bodyPr/>
          <a:lstStyle/>
          <a:p>
            <a:r>
              <a:rPr lang="en-US"/>
              <a:t>What data dashboards should we be checking?</a:t>
            </a:r>
          </a:p>
        </p:txBody>
      </p:sp>
      <p:pic>
        <p:nvPicPr>
          <p:cNvPr id="4" name="Picture 3"/>
          <p:cNvPicPr>
            <a:picLocks noChangeAspect="1"/>
          </p:cNvPicPr>
          <p:nvPr/>
        </p:nvPicPr>
        <p:blipFill rotWithShape="1">
          <a:blip r:embed="rId3"/>
          <a:srcRect b="43340"/>
          <a:stretch/>
        </p:blipFill>
        <p:spPr>
          <a:xfrm>
            <a:off x="398095" y="3853899"/>
            <a:ext cx="6256651" cy="2353472"/>
          </a:xfrm>
          <a:prstGeom prst="rect">
            <a:avLst/>
          </a:prstGeom>
        </p:spPr>
      </p:pic>
      <p:pic>
        <p:nvPicPr>
          <p:cNvPr id="5" name="Picture 4"/>
          <p:cNvPicPr>
            <a:picLocks noChangeAspect="1"/>
          </p:cNvPicPr>
          <p:nvPr/>
        </p:nvPicPr>
        <p:blipFill rotWithShape="1">
          <a:blip r:embed="rId3"/>
          <a:srcRect l="9267" t="58494" r="56483"/>
          <a:stretch/>
        </p:blipFill>
        <p:spPr>
          <a:xfrm>
            <a:off x="6453555" y="4290646"/>
            <a:ext cx="2142881" cy="1724028"/>
          </a:xfrm>
          <a:prstGeom prst="rect">
            <a:avLst/>
          </a:prstGeom>
        </p:spPr>
      </p:pic>
      <p:sp>
        <p:nvSpPr>
          <p:cNvPr id="6" name="TextBox 5"/>
          <p:cNvSpPr txBox="1"/>
          <p:nvPr/>
        </p:nvSpPr>
        <p:spPr>
          <a:xfrm>
            <a:off x="8889023" y="4614051"/>
            <a:ext cx="3042138" cy="1077218"/>
          </a:xfrm>
          <a:prstGeom prst="rect">
            <a:avLst/>
          </a:prstGeom>
          <a:noFill/>
        </p:spPr>
        <p:txBody>
          <a:bodyPr wrap="square" rtlCol="0">
            <a:spAutoFit/>
          </a:bodyPr>
          <a:lstStyle/>
          <a:p>
            <a:r>
              <a:rPr lang="en-US"/>
              <a:t>All of these are linked on the WHCCD Reporting Site:</a:t>
            </a:r>
          </a:p>
          <a:p>
            <a:r>
              <a:rPr lang="en-US" sz="1400">
                <a:hlinkClick r:id="rId4"/>
              </a:rPr>
              <a:t>https://my.whccd.edu/organizations/reporting/default.aspx</a:t>
            </a:r>
            <a:r>
              <a:rPr lang="en-US" sz="1400"/>
              <a:t> </a:t>
            </a:r>
          </a:p>
        </p:txBody>
      </p:sp>
    </p:spTree>
    <p:extLst>
      <p:ext uri="{BB962C8B-B14F-4D97-AF65-F5344CB8AC3E}">
        <p14:creationId xmlns:p14="http://schemas.microsoft.com/office/powerpoint/2010/main" val="4087267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What is AB 705: </a:t>
            </a:r>
            <a:r>
              <a:rPr lang="en-US">
                <a:hlinkClick r:id="rId2"/>
              </a:rPr>
              <a:t>https://assessment.cccco.edu/ab-705-implementation#:~:text=The%20bill%20requires%20that%20a,of%20the%20following%3A%20high%20school</a:t>
            </a:r>
            <a:endParaRPr lang="en-US"/>
          </a:p>
          <a:p>
            <a:r>
              <a:rPr lang="en-US"/>
              <a:t>AB 705 Implementation Memo: </a:t>
            </a:r>
            <a:r>
              <a:rPr lang="en-US">
                <a:hlinkClick r:id="rId3"/>
              </a:rPr>
              <a:t>https://static1.squarespace.com/static/5a565796692ebefb3ec5526e/t/5b6ccfc46d2a73e48620d759/1533857732982/07.18+AB+705+Implementation+Memorandum.pdf.pdf</a:t>
            </a:r>
            <a:endParaRPr lang="en-US"/>
          </a:p>
          <a:p>
            <a:endParaRPr lang="en-US"/>
          </a:p>
        </p:txBody>
      </p:sp>
      <p:sp>
        <p:nvSpPr>
          <p:cNvPr id="3" name="Title 2"/>
          <p:cNvSpPr>
            <a:spLocks noGrp="1"/>
          </p:cNvSpPr>
          <p:nvPr>
            <p:ph type="title"/>
          </p:nvPr>
        </p:nvSpPr>
        <p:spPr/>
        <p:txBody>
          <a:bodyPr/>
          <a:lstStyle/>
          <a:p>
            <a:r>
              <a:rPr lang="en-US"/>
              <a:t>Helpful Links and Resources</a:t>
            </a:r>
          </a:p>
        </p:txBody>
      </p:sp>
    </p:spTree>
    <p:extLst>
      <p:ext uri="{BB962C8B-B14F-4D97-AF65-F5344CB8AC3E}">
        <p14:creationId xmlns:p14="http://schemas.microsoft.com/office/powerpoint/2010/main" val="161345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a:t>Questions?</a:t>
            </a:r>
          </a:p>
          <a:p>
            <a:pPr marL="0" indent="0" algn="ctr">
              <a:buNone/>
            </a:pPr>
            <a:endParaRPr lang="en-US"/>
          </a:p>
          <a:p>
            <a:pPr marL="0" indent="0" algn="ctr">
              <a:buNone/>
            </a:pPr>
            <a:endParaRPr lang="en-US"/>
          </a:p>
          <a:p>
            <a:pPr marL="0" indent="0" algn="ctr">
              <a:buNone/>
            </a:pPr>
            <a:r>
              <a:rPr lang="en-US"/>
              <a:t>Thanks!</a:t>
            </a:r>
          </a:p>
          <a:p>
            <a:pPr marL="0" indent="0" algn="ctr">
              <a:buNone/>
            </a:pPr>
            <a:endParaRPr lang="en-US"/>
          </a:p>
          <a:p>
            <a:pPr marL="0" indent="0" algn="ctr">
              <a:buNone/>
            </a:pPr>
            <a:r>
              <a:rPr lang="en-US"/>
              <a:t>Evaluation survey and link to recording will be sent out in the next couple days</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142680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41666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Session Learning Outcomes – AB 705</a:t>
            </a:r>
          </a:p>
        </p:txBody>
      </p:sp>
      <p:sp>
        <p:nvSpPr>
          <p:cNvPr id="3" name="Content Placeholder 2"/>
          <p:cNvSpPr>
            <a:spLocks noGrp="1"/>
          </p:cNvSpPr>
          <p:nvPr>
            <p:ph idx="1"/>
          </p:nvPr>
        </p:nvSpPr>
        <p:spPr>
          <a:xfrm>
            <a:off x="863600" y="1342465"/>
            <a:ext cx="10160000" cy="4372535"/>
          </a:xfrm>
        </p:spPr>
        <p:txBody>
          <a:bodyPr lIns="91440" tIns="45720" rIns="91440" bIns="45720" anchor="t"/>
          <a:lstStyle/>
          <a:p>
            <a:pPr marL="0" indent="0">
              <a:buNone/>
            </a:pPr>
            <a:r>
              <a:rPr lang="en-US">
                <a:latin typeface="Tahoma"/>
                <a:ea typeface="Tahoma"/>
                <a:cs typeface="Tahoma"/>
              </a:rPr>
              <a:t>Based on this session, participants will understand...</a:t>
            </a:r>
          </a:p>
          <a:p>
            <a:r>
              <a:rPr lang="en-US">
                <a:latin typeface="Tahoma"/>
                <a:ea typeface="Tahoma"/>
                <a:cs typeface="Tahoma"/>
              </a:rPr>
              <a:t>the impact of placement changes on math and English enrollment</a:t>
            </a:r>
          </a:p>
          <a:p>
            <a:r>
              <a:rPr lang="en-US">
                <a:latin typeface="Tahoma"/>
                <a:ea typeface="Tahoma"/>
                <a:cs typeface="Tahoma"/>
              </a:rPr>
              <a:t>changes to course success rates resulting from AB 705</a:t>
            </a:r>
            <a:endParaRPr lang="en-US"/>
          </a:p>
          <a:p>
            <a:r>
              <a:rPr lang="en-US">
                <a:latin typeface="Tahoma"/>
                <a:ea typeface="Tahoma"/>
                <a:cs typeface="Tahoma"/>
              </a:rPr>
              <a:t>the concept of throughput and how this is applied to math and English under AB 705</a:t>
            </a:r>
          </a:p>
          <a:p>
            <a:r>
              <a:rPr lang="en-US">
                <a:latin typeface="Tahoma"/>
                <a:ea typeface="Tahoma"/>
                <a:cs typeface="Tahoma"/>
              </a:rPr>
              <a:t>equity implications of AB 705 and disproportionate impacts in math and English</a:t>
            </a:r>
            <a:endParaRPr lang="en-US">
              <a:ea typeface="Tahoma"/>
            </a:endParaRPr>
          </a:p>
        </p:txBody>
      </p:sp>
    </p:spTree>
    <p:extLst>
      <p:ext uri="{BB962C8B-B14F-4D97-AF65-F5344CB8AC3E}">
        <p14:creationId xmlns:p14="http://schemas.microsoft.com/office/powerpoint/2010/main" val="1381123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1A1A3-DB6F-4F8E-9911-C72F25E54F20}"/>
              </a:ext>
            </a:extLst>
          </p:cNvPr>
          <p:cNvSpPr>
            <a:spLocks noGrp="1"/>
          </p:cNvSpPr>
          <p:nvPr>
            <p:ph type="title"/>
          </p:nvPr>
        </p:nvSpPr>
        <p:spPr/>
        <p:txBody>
          <a:bodyPr lIns="91440" tIns="45720" rIns="91440" bIns="45720" anchor="t"/>
          <a:lstStyle/>
          <a:p>
            <a:r>
              <a:rPr lang="en-US">
                <a:latin typeface="Tahoma"/>
                <a:ea typeface="Tahoma"/>
                <a:cs typeface="Tahoma"/>
              </a:rPr>
              <a:t>Definitions and Acronyms – Math Pathways</a:t>
            </a:r>
            <a:endParaRPr lang="en-US"/>
          </a:p>
        </p:txBody>
      </p:sp>
      <p:sp>
        <p:nvSpPr>
          <p:cNvPr id="3" name="Content Placeholder 2">
            <a:extLst>
              <a:ext uri="{FF2B5EF4-FFF2-40B4-BE49-F238E27FC236}">
                <a16:creationId xmlns:a16="http://schemas.microsoft.com/office/drawing/2014/main" id="{8C597CD1-DD60-4639-BA35-15520FD8F24E}"/>
              </a:ext>
            </a:extLst>
          </p:cNvPr>
          <p:cNvSpPr>
            <a:spLocks noGrp="1"/>
          </p:cNvSpPr>
          <p:nvPr>
            <p:ph idx="1"/>
          </p:nvPr>
        </p:nvSpPr>
        <p:spPr/>
        <p:txBody>
          <a:bodyPr lIns="91440" tIns="45720" rIns="91440" bIns="45720" anchor="t"/>
          <a:lstStyle/>
          <a:p>
            <a:r>
              <a:rPr lang="en-US">
                <a:latin typeface="Tahoma"/>
                <a:ea typeface="Tahoma"/>
                <a:cs typeface="Tahoma"/>
              </a:rPr>
              <a:t>SLAM/TP Math - Stats, Liberal Arts Math/Teacher Prep</a:t>
            </a:r>
          </a:p>
          <a:p>
            <a:pPr lvl="1"/>
            <a:r>
              <a:rPr lang="en-US">
                <a:latin typeface="Tahoma"/>
                <a:ea typeface="Tahoma"/>
                <a:cs typeface="Tahoma"/>
              </a:rPr>
              <a:t>Math pathway courses including:</a:t>
            </a:r>
            <a:endParaRPr lang="en-US">
              <a:ea typeface="Tahoma"/>
            </a:endParaRPr>
          </a:p>
          <a:p>
            <a:pPr lvl="2"/>
            <a:r>
              <a:rPr lang="en-US">
                <a:latin typeface="Tahoma"/>
                <a:ea typeface="Tahoma"/>
                <a:cs typeface="Tahoma"/>
              </a:rPr>
              <a:t>MATH-025 Stats</a:t>
            </a:r>
            <a:endParaRPr lang="en-US">
              <a:ea typeface="Tahoma"/>
            </a:endParaRPr>
          </a:p>
          <a:p>
            <a:pPr lvl="2"/>
            <a:r>
              <a:rPr lang="en-US">
                <a:latin typeface="Tahoma"/>
                <a:ea typeface="Tahoma"/>
                <a:cs typeface="Tahoma"/>
              </a:rPr>
              <a:t>MATH-045 Quantitative Reasoning</a:t>
            </a:r>
            <a:endParaRPr lang="en-US">
              <a:ea typeface="Tahoma"/>
            </a:endParaRPr>
          </a:p>
          <a:p>
            <a:pPr lvl="2"/>
            <a:r>
              <a:rPr lang="en-US">
                <a:latin typeface="Tahoma"/>
                <a:ea typeface="Tahoma"/>
                <a:cs typeface="Tahoma"/>
              </a:rPr>
              <a:t>MATH-010A Structure &amp; Concepts</a:t>
            </a:r>
          </a:p>
          <a:p>
            <a:pPr lvl="1"/>
            <a:r>
              <a:rPr lang="en-US">
                <a:latin typeface="Tahoma"/>
                <a:ea typeface="Tahoma"/>
                <a:cs typeface="Tahoma"/>
              </a:rPr>
              <a:t>These courses use one set of placement criteria</a:t>
            </a:r>
          </a:p>
          <a:p>
            <a:r>
              <a:rPr lang="en-US">
                <a:latin typeface="Tahoma"/>
                <a:ea typeface="Tahoma"/>
                <a:cs typeface="Tahoma"/>
              </a:rPr>
              <a:t>STEM Math – Math for students in a STEM Pathway</a:t>
            </a:r>
          </a:p>
          <a:p>
            <a:pPr lvl="1"/>
            <a:r>
              <a:rPr lang="en-US">
                <a:latin typeface="Tahoma"/>
                <a:ea typeface="Tahoma"/>
                <a:cs typeface="Tahoma"/>
              </a:rPr>
              <a:t>STEM Pathway courses:</a:t>
            </a:r>
          </a:p>
          <a:p>
            <a:pPr lvl="2"/>
            <a:r>
              <a:rPr lang="en-US">
                <a:latin typeface="Tahoma"/>
                <a:ea typeface="Tahoma"/>
                <a:cs typeface="Tahoma"/>
              </a:rPr>
              <a:t>MATH-015 Pre-Calc</a:t>
            </a:r>
          </a:p>
          <a:p>
            <a:pPr lvl="2"/>
            <a:r>
              <a:rPr lang="en-US">
                <a:latin typeface="Tahoma"/>
                <a:ea typeface="Tahoma"/>
                <a:cs typeface="Tahoma"/>
              </a:rPr>
              <a:t>MATH-016 Pre-Calc and Trig (began fall 2020)</a:t>
            </a:r>
            <a:endParaRPr lang="en-US">
              <a:ea typeface="Tahoma"/>
            </a:endParaRPr>
          </a:p>
          <a:p>
            <a:pPr lvl="2"/>
            <a:r>
              <a:rPr lang="en-US">
                <a:latin typeface="Tahoma"/>
                <a:ea typeface="Tahoma"/>
                <a:cs typeface="Tahoma"/>
              </a:rPr>
              <a:t>MATH-001A Intro to Calculus</a:t>
            </a:r>
            <a:endParaRPr lang="en-US">
              <a:ea typeface="Tahoma"/>
            </a:endParaRPr>
          </a:p>
        </p:txBody>
      </p:sp>
    </p:spTree>
    <p:extLst>
      <p:ext uri="{BB962C8B-B14F-4D97-AF65-F5344CB8AC3E}">
        <p14:creationId xmlns:p14="http://schemas.microsoft.com/office/powerpoint/2010/main" val="1507061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t"/>
          <a:lstStyle/>
          <a:p>
            <a:r>
              <a:rPr lang="en-US">
                <a:latin typeface="Tahoma"/>
                <a:ea typeface="Tahoma"/>
                <a:cs typeface="Tahoma"/>
              </a:rPr>
              <a:t>AB 705 Timeline</a:t>
            </a:r>
            <a:endParaRPr lang="en-US"/>
          </a:p>
        </p:txBody>
      </p:sp>
      <p:sp>
        <p:nvSpPr>
          <p:cNvPr id="3" name="Content Placeholder 2"/>
          <p:cNvSpPr>
            <a:spLocks noGrp="1"/>
          </p:cNvSpPr>
          <p:nvPr>
            <p:ph idx="1"/>
          </p:nvPr>
        </p:nvSpPr>
        <p:spPr>
          <a:xfrm>
            <a:off x="901828" y="1169857"/>
            <a:ext cx="10160000" cy="4405745"/>
          </a:xfrm>
        </p:spPr>
        <p:txBody>
          <a:bodyPr lIns="91440" tIns="45720" rIns="91440" bIns="45720" anchor="t"/>
          <a:lstStyle/>
          <a:p>
            <a:r>
              <a:rPr lang="en-US" sz="2400">
                <a:latin typeface="Tahoma"/>
                <a:ea typeface="Tahoma"/>
                <a:cs typeface="Tahoma"/>
              </a:rPr>
              <a:t>AB 705 signed into law in October 2017, focusing on:</a:t>
            </a:r>
          </a:p>
          <a:p>
            <a:pPr lvl="1"/>
            <a:r>
              <a:rPr lang="en-US" sz="2000">
                <a:latin typeface="Tahoma"/>
                <a:ea typeface="Tahoma"/>
                <a:cs typeface="Tahoma"/>
              </a:rPr>
              <a:t>Direct Placement into transfer-level math and English</a:t>
            </a:r>
          </a:p>
          <a:p>
            <a:pPr lvl="1"/>
            <a:r>
              <a:rPr lang="en-US" sz="2000">
                <a:latin typeface="Tahoma"/>
                <a:ea typeface="Tahoma"/>
                <a:cs typeface="Tahoma"/>
              </a:rPr>
              <a:t>Math and English completion within one year</a:t>
            </a:r>
          </a:p>
          <a:p>
            <a:pPr lvl="1"/>
            <a:r>
              <a:rPr lang="en-US" sz="2000">
                <a:latin typeface="Tahoma"/>
                <a:ea typeface="Tahoma"/>
                <a:cs typeface="Tahoma"/>
              </a:rPr>
              <a:t>Innovative approaches to academic support</a:t>
            </a:r>
          </a:p>
          <a:p>
            <a:pPr lvl="1"/>
            <a:r>
              <a:rPr lang="en-US" sz="2000">
                <a:latin typeface="Tahoma"/>
                <a:ea typeface="Tahoma"/>
                <a:cs typeface="Tahoma"/>
              </a:rPr>
              <a:t>Placement by high school GPA and coursework</a:t>
            </a:r>
          </a:p>
          <a:p>
            <a:r>
              <a:rPr lang="en-US" sz="2400">
                <a:latin typeface="Tahoma"/>
                <a:ea typeface="Tahoma"/>
                <a:cs typeface="Tahoma"/>
              </a:rPr>
              <a:t>First full implementation term was Fall 2019</a:t>
            </a:r>
          </a:p>
          <a:p>
            <a:pPr lvl="1"/>
            <a:r>
              <a:rPr lang="en-US" sz="2000">
                <a:latin typeface="Tahoma"/>
                <a:ea typeface="Tahoma"/>
                <a:cs typeface="Tahoma"/>
              </a:rPr>
              <a:t>Math and English courses with corequisite support offered at both Colleges</a:t>
            </a:r>
          </a:p>
          <a:p>
            <a:r>
              <a:rPr lang="en-US" sz="2400">
                <a:latin typeface="Tahoma"/>
                <a:ea typeface="Tahoma"/>
                <a:cs typeface="Tahoma"/>
              </a:rPr>
              <a:t>First full year of data is finalized (through summer 2020)</a:t>
            </a:r>
            <a:endParaRPr lang="en-US" sz="2400">
              <a:ea typeface="Tahoma"/>
            </a:endParaRPr>
          </a:p>
          <a:p>
            <a:pPr lvl="1"/>
            <a:r>
              <a:rPr lang="en-US" sz="2000">
                <a:latin typeface="Tahoma"/>
                <a:ea typeface="Tahoma"/>
                <a:cs typeface="Tahoma"/>
              </a:rPr>
              <a:t>Most enrollment/data tracked here begins with fall 2019 cohorts</a:t>
            </a:r>
          </a:p>
          <a:p>
            <a:pPr lvl="1"/>
            <a:r>
              <a:rPr lang="en-US" sz="2000">
                <a:latin typeface="Tahoma"/>
                <a:ea typeface="Tahoma"/>
                <a:cs typeface="Tahoma"/>
              </a:rPr>
              <a:t>COVID-19 introduced a massive disruption; interpretation of the One-Year Throughput Rates as specified in the original AB705 Implementation Memo should keep this in mind</a:t>
            </a:r>
          </a:p>
          <a:p>
            <a:pPr marL="457200" lvl="1" indent="0">
              <a:buNone/>
            </a:pPr>
            <a:endParaRPr lang="en-US" sz="2000">
              <a:latin typeface="Tahoma"/>
              <a:ea typeface="Tahoma"/>
              <a:cs typeface="Tahoma"/>
            </a:endParaRPr>
          </a:p>
        </p:txBody>
      </p:sp>
    </p:spTree>
    <p:extLst>
      <p:ext uri="{BB962C8B-B14F-4D97-AF65-F5344CB8AC3E}">
        <p14:creationId xmlns:p14="http://schemas.microsoft.com/office/powerpoint/2010/main" val="3642217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High School GPA - Default Placement Guidelines from CCCCO</a:t>
            </a:r>
          </a:p>
        </p:txBody>
      </p:sp>
      <p:pic>
        <p:nvPicPr>
          <p:cNvPr id="4" name="Picture 3"/>
          <p:cNvPicPr>
            <a:picLocks noChangeAspect="1"/>
          </p:cNvPicPr>
          <p:nvPr/>
        </p:nvPicPr>
        <p:blipFill>
          <a:blip r:embed="rId3"/>
          <a:stretch>
            <a:fillRect/>
          </a:stretch>
        </p:blipFill>
        <p:spPr>
          <a:xfrm>
            <a:off x="93561" y="860797"/>
            <a:ext cx="6087325" cy="2257740"/>
          </a:xfrm>
          <a:prstGeom prst="rect">
            <a:avLst/>
          </a:prstGeom>
        </p:spPr>
      </p:pic>
      <p:pic>
        <p:nvPicPr>
          <p:cNvPr id="5" name="Picture 4"/>
          <p:cNvPicPr>
            <a:picLocks noChangeAspect="1"/>
          </p:cNvPicPr>
          <p:nvPr/>
        </p:nvPicPr>
        <p:blipFill>
          <a:blip r:embed="rId4"/>
          <a:stretch>
            <a:fillRect/>
          </a:stretch>
        </p:blipFill>
        <p:spPr>
          <a:xfrm>
            <a:off x="93561" y="3118537"/>
            <a:ext cx="6087325" cy="3014675"/>
          </a:xfrm>
          <a:prstGeom prst="rect">
            <a:avLst/>
          </a:prstGeom>
        </p:spPr>
      </p:pic>
      <p:pic>
        <p:nvPicPr>
          <p:cNvPr id="6" name="Picture 5"/>
          <p:cNvPicPr>
            <a:picLocks noChangeAspect="1"/>
          </p:cNvPicPr>
          <p:nvPr/>
        </p:nvPicPr>
        <p:blipFill>
          <a:blip r:embed="rId5"/>
          <a:stretch>
            <a:fillRect/>
          </a:stretch>
        </p:blipFill>
        <p:spPr>
          <a:xfrm>
            <a:off x="6180886" y="860797"/>
            <a:ext cx="6011114" cy="1038370"/>
          </a:xfrm>
          <a:prstGeom prst="rect">
            <a:avLst/>
          </a:prstGeom>
        </p:spPr>
      </p:pic>
      <p:pic>
        <p:nvPicPr>
          <p:cNvPr id="7" name="Picture 6"/>
          <p:cNvPicPr>
            <a:picLocks noChangeAspect="1"/>
          </p:cNvPicPr>
          <p:nvPr/>
        </p:nvPicPr>
        <p:blipFill>
          <a:blip r:embed="rId6"/>
          <a:stretch>
            <a:fillRect/>
          </a:stretch>
        </p:blipFill>
        <p:spPr>
          <a:xfrm>
            <a:off x="6180886" y="1899167"/>
            <a:ext cx="6001588" cy="1991003"/>
          </a:xfrm>
          <a:prstGeom prst="rect">
            <a:avLst/>
          </a:prstGeom>
        </p:spPr>
      </p:pic>
      <p:sp>
        <p:nvSpPr>
          <p:cNvPr id="8" name="TextBox 7"/>
          <p:cNvSpPr txBox="1"/>
          <p:nvPr/>
        </p:nvSpPr>
        <p:spPr>
          <a:xfrm>
            <a:off x="6566225" y="3987800"/>
            <a:ext cx="4478866" cy="2308324"/>
          </a:xfrm>
          <a:prstGeom prst="rect">
            <a:avLst/>
          </a:prstGeom>
          <a:noFill/>
        </p:spPr>
        <p:txBody>
          <a:bodyPr wrap="square" lIns="91440" tIns="45720" rIns="91440" bIns="45720" rtlCol="0" anchor="t">
            <a:spAutoFit/>
          </a:bodyPr>
          <a:lstStyle/>
          <a:p>
            <a:pPr marL="285750" indent="-285750">
              <a:buFont typeface="Arial"/>
              <a:buChar char="•"/>
            </a:pPr>
            <a:r>
              <a:rPr lang="en-US"/>
              <a:t>WHCCD opted to </a:t>
            </a:r>
            <a:r>
              <a:rPr lang="en-US" b="1"/>
              <a:t>require</a:t>
            </a:r>
            <a:r>
              <a:rPr lang="en-US"/>
              <a:t> support courses for lower GPA bands</a:t>
            </a:r>
          </a:p>
          <a:p>
            <a:endParaRPr lang="en-US"/>
          </a:p>
          <a:p>
            <a:r>
              <a:rPr lang="en-US"/>
              <a:t>Success rates are based on the MMAP team’s baseline success rates of students in the band were placed directly into transfer level courses. – Source: </a:t>
            </a:r>
            <a:r>
              <a:rPr lang="en-US">
                <a:hlinkClick r:id="rId7"/>
              </a:rPr>
              <a:t>AB 705 Implementation Memo</a:t>
            </a:r>
            <a:endParaRPr lang="en-US"/>
          </a:p>
        </p:txBody>
      </p:sp>
    </p:spTree>
    <p:extLst>
      <p:ext uri="{BB962C8B-B14F-4D97-AF65-F5344CB8AC3E}">
        <p14:creationId xmlns:p14="http://schemas.microsoft.com/office/powerpoint/2010/main" val="3035667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Chart, bar chart&#10;&#10;Description automatically generated">
            <a:extLst>
              <a:ext uri="{FF2B5EF4-FFF2-40B4-BE49-F238E27FC236}">
                <a16:creationId xmlns:a16="http://schemas.microsoft.com/office/drawing/2014/main" id="{2DCD7F2F-D899-47E7-8991-A624CB898037}"/>
              </a:ext>
            </a:extLst>
          </p:cNvPr>
          <p:cNvPicPr>
            <a:picLocks noChangeAspect="1"/>
          </p:cNvPicPr>
          <p:nvPr/>
        </p:nvPicPr>
        <p:blipFill rotWithShape="1">
          <a:blip r:embed="rId3"/>
          <a:srcRect t="5051" r="7162" b="-674"/>
          <a:stretch/>
        </p:blipFill>
        <p:spPr>
          <a:xfrm>
            <a:off x="224287" y="936067"/>
            <a:ext cx="11861562" cy="4827879"/>
          </a:xfrm>
          <a:prstGeom prst="rect">
            <a:avLst/>
          </a:prstGeom>
        </p:spPr>
      </p:pic>
      <p:sp>
        <p:nvSpPr>
          <p:cNvPr id="2" name="Title 1"/>
          <p:cNvSpPr>
            <a:spLocks noGrp="1"/>
          </p:cNvSpPr>
          <p:nvPr>
            <p:ph type="title"/>
          </p:nvPr>
        </p:nvSpPr>
        <p:spPr/>
        <p:txBody>
          <a:bodyPr anchor="t"/>
          <a:lstStyle/>
          <a:p>
            <a:r>
              <a:rPr lang="en-US">
                <a:latin typeface="Tahoma"/>
                <a:ea typeface="Tahoma"/>
                <a:cs typeface="Tahoma"/>
              </a:rPr>
              <a:t>District Course Success Rates and Enrollment – English </a:t>
            </a:r>
            <a:endParaRPr lang="en-US"/>
          </a:p>
        </p:txBody>
      </p:sp>
      <p:sp>
        <p:nvSpPr>
          <p:cNvPr id="3" name="Content Placeholder 2"/>
          <p:cNvSpPr>
            <a:spLocks noGrp="1"/>
          </p:cNvSpPr>
          <p:nvPr>
            <p:ph idx="1"/>
          </p:nvPr>
        </p:nvSpPr>
        <p:spPr/>
        <p:txBody>
          <a:bodyPr anchor="t"/>
          <a:lstStyle/>
          <a:p>
            <a:pPr marL="0" indent="0">
              <a:buNone/>
            </a:pPr>
            <a:endParaRPr lang="en-US">
              <a:latin typeface="Tahoma"/>
              <a:ea typeface="Tahoma"/>
              <a:cs typeface="Tahoma"/>
            </a:endParaRPr>
          </a:p>
          <a:p>
            <a:endParaRPr lang="en-US"/>
          </a:p>
        </p:txBody>
      </p:sp>
      <p:pic>
        <p:nvPicPr>
          <p:cNvPr id="5" name="Picture 4" descr="A picture containing text, map&#10;&#10;Description automatically generated">
            <a:extLst>
              <a:ext uri="{FF2B5EF4-FFF2-40B4-BE49-F238E27FC236}">
                <a16:creationId xmlns:a16="http://schemas.microsoft.com/office/drawing/2014/main" id="{B78668C2-0A7F-4D58-B7A3-9E7E2B930026}"/>
              </a:ext>
            </a:extLst>
          </p:cNvPr>
          <p:cNvPicPr>
            <a:picLocks noChangeAspect="1"/>
          </p:cNvPicPr>
          <p:nvPr/>
        </p:nvPicPr>
        <p:blipFill rotWithShape="1">
          <a:blip r:embed="rId4"/>
          <a:srcRect l="92592" r="815" b="84631"/>
          <a:stretch/>
        </p:blipFill>
        <p:spPr>
          <a:xfrm>
            <a:off x="676287" y="1012166"/>
            <a:ext cx="978376" cy="875088"/>
          </a:xfrm>
          <a:prstGeom prst="rect">
            <a:avLst/>
          </a:prstGeom>
        </p:spPr>
      </p:pic>
    </p:spTree>
    <p:extLst>
      <p:ext uri="{BB962C8B-B14F-4D97-AF65-F5344CB8AC3E}">
        <p14:creationId xmlns:p14="http://schemas.microsoft.com/office/powerpoint/2010/main" val="98830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Chart, bar chart&#10;&#10;Description automatically generated">
            <a:extLst>
              <a:ext uri="{FF2B5EF4-FFF2-40B4-BE49-F238E27FC236}">
                <a16:creationId xmlns:a16="http://schemas.microsoft.com/office/drawing/2014/main" id="{29176D64-91F4-41D4-9003-928B7042C09B}"/>
              </a:ext>
            </a:extLst>
          </p:cNvPr>
          <p:cNvPicPr>
            <a:picLocks noChangeAspect="1"/>
          </p:cNvPicPr>
          <p:nvPr/>
        </p:nvPicPr>
        <p:blipFill rotWithShape="1">
          <a:blip r:embed="rId3"/>
          <a:srcRect t="4399" r="7027" b="-1050"/>
          <a:stretch/>
        </p:blipFill>
        <p:spPr>
          <a:xfrm>
            <a:off x="195533" y="1219200"/>
            <a:ext cx="11590389" cy="4795906"/>
          </a:xfrm>
          <a:prstGeom prst="rect">
            <a:avLst/>
          </a:prstGeom>
        </p:spPr>
      </p:pic>
      <p:sp>
        <p:nvSpPr>
          <p:cNvPr id="2" name="Title 1"/>
          <p:cNvSpPr>
            <a:spLocks noGrp="1"/>
          </p:cNvSpPr>
          <p:nvPr>
            <p:ph type="title"/>
          </p:nvPr>
        </p:nvSpPr>
        <p:spPr/>
        <p:txBody>
          <a:bodyPr anchor="t"/>
          <a:lstStyle/>
          <a:p>
            <a:r>
              <a:rPr lang="en-US">
                <a:latin typeface="Tahoma"/>
                <a:ea typeface="Tahoma"/>
                <a:cs typeface="Tahoma"/>
              </a:rPr>
              <a:t>District Course Success Rates and Enrollment – Math </a:t>
            </a:r>
            <a:endParaRPr lang="en-US"/>
          </a:p>
        </p:txBody>
      </p:sp>
      <p:sp>
        <p:nvSpPr>
          <p:cNvPr id="3" name="Content Placeholder 2"/>
          <p:cNvSpPr>
            <a:spLocks noGrp="1"/>
          </p:cNvSpPr>
          <p:nvPr>
            <p:ph idx="1"/>
          </p:nvPr>
        </p:nvSpPr>
        <p:spPr/>
        <p:txBody>
          <a:bodyPr anchor="t"/>
          <a:lstStyle/>
          <a:p>
            <a:pPr marL="0" indent="0">
              <a:buNone/>
            </a:pPr>
            <a:endParaRPr lang="en-US">
              <a:latin typeface="Tahoma"/>
              <a:ea typeface="Tahoma"/>
              <a:cs typeface="Tahoma"/>
            </a:endParaRPr>
          </a:p>
          <a:p>
            <a:endParaRPr lang="en-US"/>
          </a:p>
        </p:txBody>
      </p:sp>
      <p:pic>
        <p:nvPicPr>
          <p:cNvPr id="5" name="Picture 4" descr="A picture containing text, map&#10;&#10;Description automatically generated">
            <a:extLst>
              <a:ext uri="{FF2B5EF4-FFF2-40B4-BE49-F238E27FC236}">
                <a16:creationId xmlns:a16="http://schemas.microsoft.com/office/drawing/2014/main" id="{B78668C2-0A7F-4D58-B7A3-9E7E2B930026}"/>
              </a:ext>
            </a:extLst>
          </p:cNvPr>
          <p:cNvPicPr>
            <a:picLocks noChangeAspect="1"/>
          </p:cNvPicPr>
          <p:nvPr/>
        </p:nvPicPr>
        <p:blipFill rotWithShape="1">
          <a:blip r:embed="rId4"/>
          <a:srcRect l="92592" r="815" b="84631"/>
          <a:stretch/>
        </p:blipFill>
        <p:spPr>
          <a:xfrm>
            <a:off x="646132" y="1373161"/>
            <a:ext cx="1064967" cy="935701"/>
          </a:xfrm>
          <a:prstGeom prst="rect">
            <a:avLst/>
          </a:prstGeom>
        </p:spPr>
      </p:pic>
      <p:sp>
        <p:nvSpPr>
          <p:cNvPr id="9" name="TextBox 8">
            <a:extLst>
              <a:ext uri="{FF2B5EF4-FFF2-40B4-BE49-F238E27FC236}">
                <a16:creationId xmlns:a16="http://schemas.microsoft.com/office/drawing/2014/main" id="{FB76776A-618A-4932-BC42-4515B1B0E184}"/>
              </a:ext>
            </a:extLst>
          </p:cNvPr>
          <p:cNvSpPr txBox="1"/>
          <p:nvPr/>
        </p:nvSpPr>
        <p:spPr>
          <a:xfrm>
            <a:off x="689264" y="845127"/>
            <a:ext cx="10960672" cy="377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Statistics, Liberal Arts, Teacher Prep Math Courses: Math-010A, -025, -</a:t>
            </a:r>
            <a:r>
              <a:rPr lang="en-US" b="1"/>
              <a:t>045</a:t>
            </a:r>
          </a:p>
        </p:txBody>
      </p:sp>
      <p:cxnSp>
        <p:nvCxnSpPr>
          <p:cNvPr id="4" name="Straight Arrow Connector 3">
            <a:extLst>
              <a:ext uri="{FF2B5EF4-FFF2-40B4-BE49-F238E27FC236}">
                <a16:creationId xmlns:a16="http://schemas.microsoft.com/office/drawing/2014/main" id="{CD73F67C-D4FF-4681-9312-AD4A5CAC62E8}"/>
              </a:ext>
            </a:extLst>
          </p:cNvPr>
          <p:cNvCxnSpPr/>
          <p:nvPr/>
        </p:nvCxnSpPr>
        <p:spPr>
          <a:xfrm>
            <a:off x="7705594" y="3618977"/>
            <a:ext cx="1050099" cy="2672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B29B5F7-9F1D-4598-AFED-0EE24837E69B}"/>
              </a:ext>
            </a:extLst>
          </p:cNvPr>
          <p:cNvSpPr txBox="1"/>
          <p:nvPr/>
        </p:nvSpPr>
        <p:spPr>
          <a:xfrm>
            <a:off x="5806728" y="2894426"/>
            <a:ext cx="312941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About the same # passing in fall 2019 vs attempting in prior fall/spring</a:t>
            </a:r>
          </a:p>
        </p:txBody>
      </p:sp>
    </p:spTree>
    <p:extLst>
      <p:ext uri="{BB962C8B-B14F-4D97-AF65-F5344CB8AC3E}">
        <p14:creationId xmlns:p14="http://schemas.microsoft.com/office/powerpoint/2010/main" val="2177693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hart, line chart&#10;&#10;Description automatically generated">
            <a:extLst>
              <a:ext uri="{FF2B5EF4-FFF2-40B4-BE49-F238E27FC236}">
                <a16:creationId xmlns:a16="http://schemas.microsoft.com/office/drawing/2014/main" id="{185F9336-8FE7-4625-B1AA-282030E30A84}"/>
              </a:ext>
            </a:extLst>
          </p:cNvPr>
          <p:cNvPicPr>
            <a:picLocks noChangeAspect="1"/>
          </p:cNvPicPr>
          <p:nvPr/>
        </p:nvPicPr>
        <p:blipFill rotWithShape="1">
          <a:blip r:embed="rId3"/>
          <a:srcRect l="-190" t="5288" r="7217" b="-481"/>
          <a:stretch/>
        </p:blipFill>
        <p:spPr>
          <a:xfrm>
            <a:off x="348673" y="1251934"/>
            <a:ext cx="11597720" cy="4676827"/>
          </a:xfrm>
          <a:prstGeom prst="rect">
            <a:avLst/>
          </a:prstGeom>
        </p:spPr>
      </p:pic>
      <p:sp>
        <p:nvSpPr>
          <p:cNvPr id="2" name="Title 1"/>
          <p:cNvSpPr>
            <a:spLocks noGrp="1"/>
          </p:cNvSpPr>
          <p:nvPr>
            <p:ph type="title"/>
          </p:nvPr>
        </p:nvSpPr>
        <p:spPr/>
        <p:txBody>
          <a:bodyPr anchor="t"/>
          <a:lstStyle/>
          <a:p>
            <a:r>
              <a:rPr lang="en-US">
                <a:latin typeface="Tahoma"/>
                <a:ea typeface="Tahoma"/>
                <a:cs typeface="Tahoma"/>
              </a:rPr>
              <a:t>District Course Success Rates and Enrollment – Math </a:t>
            </a:r>
            <a:endParaRPr lang="en-US"/>
          </a:p>
        </p:txBody>
      </p:sp>
      <p:sp>
        <p:nvSpPr>
          <p:cNvPr id="3" name="Content Placeholder 2"/>
          <p:cNvSpPr>
            <a:spLocks noGrp="1"/>
          </p:cNvSpPr>
          <p:nvPr>
            <p:ph idx="1"/>
          </p:nvPr>
        </p:nvSpPr>
        <p:spPr/>
        <p:txBody>
          <a:bodyPr anchor="t"/>
          <a:lstStyle/>
          <a:p>
            <a:pPr marL="0" indent="0">
              <a:buNone/>
            </a:pPr>
            <a:endParaRPr lang="en-US">
              <a:latin typeface="Tahoma"/>
              <a:ea typeface="Tahoma"/>
              <a:cs typeface="Tahoma"/>
            </a:endParaRPr>
          </a:p>
          <a:p>
            <a:endParaRPr lang="en-US"/>
          </a:p>
        </p:txBody>
      </p:sp>
      <p:pic>
        <p:nvPicPr>
          <p:cNvPr id="5" name="Picture 4" descr="A picture containing text, map&#10;&#10;Description automatically generated">
            <a:extLst>
              <a:ext uri="{FF2B5EF4-FFF2-40B4-BE49-F238E27FC236}">
                <a16:creationId xmlns:a16="http://schemas.microsoft.com/office/drawing/2014/main" id="{B78668C2-0A7F-4D58-B7A3-9E7E2B930026}"/>
              </a:ext>
            </a:extLst>
          </p:cNvPr>
          <p:cNvPicPr>
            <a:picLocks noChangeAspect="1"/>
          </p:cNvPicPr>
          <p:nvPr/>
        </p:nvPicPr>
        <p:blipFill rotWithShape="1">
          <a:blip r:embed="rId4"/>
          <a:srcRect l="92592" r="815" b="84631"/>
          <a:stretch/>
        </p:blipFill>
        <p:spPr>
          <a:xfrm>
            <a:off x="864689" y="1343399"/>
            <a:ext cx="1064967" cy="935701"/>
          </a:xfrm>
          <a:prstGeom prst="rect">
            <a:avLst/>
          </a:prstGeom>
        </p:spPr>
      </p:pic>
      <p:sp>
        <p:nvSpPr>
          <p:cNvPr id="9" name="TextBox 8">
            <a:extLst>
              <a:ext uri="{FF2B5EF4-FFF2-40B4-BE49-F238E27FC236}">
                <a16:creationId xmlns:a16="http://schemas.microsoft.com/office/drawing/2014/main" id="{FB76776A-618A-4932-BC42-4515B1B0E184}"/>
              </a:ext>
            </a:extLst>
          </p:cNvPr>
          <p:cNvSpPr txBox="1"/>
          <p:nvPr/>
        </p:nvSpPr>
        <p:spPr>
          <a:xfrm>
            <a:off x="3370695" y="850899"/>
            <a:ext cx="5444833" cy="377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STEM Math Courses: Math-001A &amp; -015</a:t>
            </a:r>
            <a:endParaRPr lang="en-US" b="1"/>
          </a:p>
        </p:txBody>
      </p:sp>
    </p:spTree>
    <p:extLst>
      <p:ext uri="{BB962C8B-B14F-4D97-AF65-F5344CB8AC3E}">
        <p14:creationId xmlns:p14="http://schemas.microsoft.com/office/powerpoint/2010/main" val="26467254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RYSTALPERSIST" val="&lt;CrystalAddin Version=&quot;1&quot; country=&quot;US&quot; lang=&quot;en&quot;/&gt;"/>
</p:tagLst>
</file>

<file path=ppt/theme/theme1.xml><?xml version="1.0" encoding="utf-8"?>
<a:theme xmlns:a="http://schemas.openxmlformats.org/drawingml/2006/main" name="Inkd_FinPlanningDesign">
  <a:themeElements>
    <a:clrScheme name="Custom 1">
      <a:dk1>
        <a:srgbClr val="000000"/>
      </a:dk1>
      <a:lt1>
        <a:srgbClr val="FFFFFF"/>
      </a:lt1>
      <a:dk2>
        <a:srgbClr val="2F4144"/>
      </a:dk2>
      <a:lt2>
        <a:srgbClr val="82A0A5"/>
      </a:lt2>
      <a:accent1>
        <a:srgbClr val="2F4144"/>
      </a:accent1>
      <a:accent2>
        <a:srgbClr val="5F8388"/>
      </a:accent2>
      <a:accent3>
        <a:srgbClr val="E0D8CA"/>
      </a:accent3>
      <a:accent4>
        <a:srgbClr val="FFFFFF"/>
      </a:accent4>
      <a:accent5>
        <a:srgbClr val="E4EBEC"/>
      </a:accent5>
      <a:accent6>
        <a:srgbClr val="FFFFFF"/>
      </a:accent6>
      <a:hlink>
        <a:srgbClr val="002060"/>
      </a:hlink>
      <a:folHlink>
        <a:srgbClr val="0070C0"/>
      </a:folHlink>
    </a:clrScheme>
    <a:fontScheme name="9703_michelle_theme">
      <a:majorFont>
        <a:latin typeface="times new roman"/>
        <a:ea typeface=""/>
        <a:cs typeface=""/>
      </a:majorFont>
      <a:minorFont>
        <a:latin typeface="Ari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1BC6FC7DF9F74D947846DC5B7AD5E3" ma:contentTypeVersion="11" ma:contentTypeDescription="Create a new document." ma:contentTypeScope="" ma:versionID="2ca492e9fdbdc9b1a3f4e1ce9c56ec3e">
  <xsd:schema xmlns:xsd="http://www.w3.org/2001/XMLSchema" xmlns:xs="http://www.w3.org/2001/XMLSchema" xmlns:p="http://schemas.microsoft.com/office/2006/metadata/properties" xmlns:ns2="75840705-6103-4c06-99c4-f750844494fd" xmlns:ns3="9214e5dd-28ef-4c25-b6eb-b998c312f36d" targetNamespace="http://schemas.microsoft.com/office/2006/metadata/properties" ma:root="true" ma:fieldsID="60ff92e3ec0965447289a08d1cb4ff20" ns2:_="" ns3:_="">
    <xsd:import namespace="75840705-6103-4c06-99c4-f750844494fd"/>
    <xsd:import namespace="9214e5dd-28ef-4c25-b6eb-b998c312f36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840705-6103-4c06-99c4-f750844494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14e5dd-28ef-4c25-b6eb-b998c312f36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C32457D-BAB5-491C-974E-94E0334B6AFB}">
  <ds:schemaRefs>
    <ds:schemaRef ds:uri="75840705-6103-4c06-99c4-f750844494fd"/>
    <ds:schemaRef ds:uri="9214e5dd-28ef-4c25-b6eb-b998c312f3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029D0D5-9B00-4B79-B03B-E3F65300B1C0}">
  <ds:schemaRefs>
    <ds:schemaRef ds:uri="http://schemas.microsoft.com/sharepoint/v3/contenttype/forms"/>
  </ds:schemaRefs>
</ds:datastoreItem>
</file>

<file path=customXml/itemProps3.xml><?xml version="1.0" encoding="utf-8"?>
<ds:datastoreItem xmlns:ds="http://schemas.openxmlformats.org/officeDocument/2006/customXml" ds:itemID="{2A350FA5-8628-424C-BA8D-AF24AF3959B6}">
  <ds:schemaRefs>
    <ds:schemaRef ds:uri="75840705-6103-4c06-99c4-f750844494fd"/>
    <ds:schemaRef ds:uri="9214e5dd-28ef-4c25-b6eb-b998c312f36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28</Slides>
  <Notes>18</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Inkd_FinPlanningDesign</vt:lpstr>
      <vt:lpstr>Good Afternoon</vt:lpstr>
      <vt:lpstr>AB705 in 2020:  First Full Year of Implementation</vt:lpstr>
      <vt:lpstr>Session Learning Outcomes – AB 705</vt:lpstr>
      <vt:lpstr>Definitions and Acronyms – Math Pathways</vt:lpstr>
      <vt:lpstr>AB 705 Timeline</vt:lpstr>
      <vt:lpstr>High School GPA - Default Placement Guidelines from CCCCO</vt:lpstr>
      <vt:lpstr>District Course Success Rates and Enrollment – English </vt:lpstr>
      <vt:lpstr>District Course Success Rates and Enrollment – Math </vt:lpstr>
      <vt:lpstr>District Course Success Rates and Enrollment – Math </vt:lpstr>
      <vt:lpstr>District Course Success Rates and Enrollment – Math </vt:lpstr>
      <vt:lpstr>District - Alignment of Placement, Enrollment, Success</vt:lpstr>
      <vt:lpstr>Throughput – What is it and why do we care?</vt:lpstr>
      <vt:lpstr>Best Case Scenario of Course Sequencing</vt:lpstr>
      <vt:lpstr>Example of Throughput Tracking – One Year</vt:lpstr>
      <vt:lpstr>English Throughput to Transfer Level Coursework</vt:lpstr>
      <vt:lpstr>Disaggregated Throughput by HS GPA Buckets for English</vt:lpstr>
      <vt:lpstr>Districtwide Equity in Throughput - English</vt:lpstr>
      <vt:lpstr>Math One-Year Throughput to Transfer Level Coursework</vt:lpstr>
      <vt:lpstr>Disaggregated Throughput by HS GPA Buckets for Math</vt:lpstr>
      <vt:lpstr>Districtwide Equity in Throughput - Math</vt:lpstr>
      <vt:lpstr>Access – Overall – Who is Attempting English and Math Percentage of First-Time Students Attempting English and Math</vt:lpstr>
      <vt:lpstr>Access: First-time Students Attempt Transfer Level English by End of Year 1</vt:lpstr>
      <vt:lpstr>Access: First-time Students Attempt Transfer Level Math by End of Year 1</vt:lpstr>
      <vt:lpstr>Next Steps and what do you want to see?</vt:lpstr>
      <vt:lpstr>What data dashboards should we be checking?</vt:lpstr>
      <vt:lpstr>Helpful Links and Resources</vt:lpstr>
      <vt:lpstr>PowerPoint Presentation</vt:lpstr>
      <vt:lpstr>PowerPoint Presentation</vt:lpstr>
    </vt:vector>
  </TitlesOfParts>
  <Company>West Hills Community College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Crider, Kyle</dc:creator>
  <cp:revision>5</cp:revision>
  <cp:lastPrinted>2020-11-03T19:30:31Z</cp:lastPrinted>
  <dcterms:created xsi:type="dcterms:W3CDTF">2017-09-06T19:21:50Z</dcterms:created>
  <dcterms:modified xsi:type="dcterms:W3CDTF">2020-11-03T22:01:07Z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TC019153359991</vt:lpwstr>
  </property>
  <property fmtid="{D5CDD505-2E9C-101B-9397-08002B2CF9AE}" pid="3" name="ContentTypeId">
    <vt:lpwstr>0x0101007D1BC6FC7DF9F74D947846DC5B7AD5E3</vt:lpwstr>
  </property>
  <property fmtid="{D5CDD505-2E9C-101B-9397-08002B2CF9AE}" pid="4" name="_dlc_DocIdItemGuid">
    <vt:lpwstr>f0dd94ca-c149-40e2-bdd5-11d7a8e6d65e</vt:lpwstr>
  </property>
</Properties>
</file>